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99CFD-BFBE-4967-87F2-0DC4B3108A24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EDC3699-D1F5-4473-92FE-AD15FC5028C2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Борьба с терроризмом и экстремизмом</a:t>
          </a:r>
        </a:p>
      </dgm:t>
    </dgm:pt>
    <dgm:pt modelId="{38A46870-1C06-4E3C-91CC-4F2E6E27983F}" type="parTrans" cxnId="{AF8FB38F-C8D6-4F4D-BE4B-0A2299989CBA}">
      <dgm:prSet/>
      <dgm:spPr/>
      <dgm:t>
        <a:bodyPr/>
        <a:lstStyle/>
        <a:p>
          <a:endParaRPr lang="ru-RU"/>
        </a:p>
      </dgm:t>
    </dgm:pt>
    <dgm:pt modelId="{91A57F3D-8B38-4C9B-A881-C47B17972DE6}" type="sibTrans" cxnId="{AF8FB38F-C8D6-4F4D-BE4B-0A2299989CBA}">
      <dgm:prSet/>
      <dgm:spPr/>
      <dgm:t>
        <a:bodyPr/>
        <a:lstStyle/>
        <a:p>
          <a:endParaRPr lang="ru-RU"/>
        </a:p>
      </dgm:t>
    </dgm:pt>
    <dgm:pt modelId="{33D03AC9-FA64-43AC-A449-2965CEF75B65}">
      <dgm:prSet phldrT="[Текст]"/>
      <dgm:spPr/>
      <dgm:t>
        <a:bodyPr/>
        <a:lstStyle/>
        <a:p>
          <a:r>
            <a:rPr lang="ru-RU" dirty="0"/>
            <a:t>Противодействие незаконному обороту наркотиков</a:t>
          </a:r>
        </a:p>
      </dgm:t>
    </dgm:pt>
    <dgm:pt modelId="{849CF068-3CDE-446D-8441-ED6109DFBA0C}" type="parTrans" cxnId="{424F21A8-D6DD-4E1F-A1DD-D804C8E3E8DD}">
      <dgm:prSet/>
      <dgm:spPr/>
      <dgm:t>
        <a:bodyPr/>
        <a:lstStyle/>
        <a:p>
          <a:endParaRPr lang="ru-RU"/>
        </a:p>
      </dgm:t>
    </dgm:pt>
    <dgm:pt modelId="{FBE4DD37-32C3-482E-B30F-0C15813A9E53}" type="sibTrans" cxnId="{424F21A8-D6DD-4E1F-A1DD-D804C8E3E8DD}">
      <dgm:prSet/>
      <dgm:spPr/>
      <dgm:t>
        <a:bodyPr/>
        <a:lstStyle/>
        <a:p>
          <a:endParaRPr lang="ru-RU"/>
        </a:p>
      </dgm:t>
    </dgm:pt>
    <dgm:pt modelId="{F1FB1CE6-497F-41D1-A59D-300A5EFF7D07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Противодействие незаконной миграции и торговле людьми</a:t>
          </a:r>
        </a:p>
      </dgm:t>
    </dgm:pt>
    <dgm:pt modelId="{83EC9F11-A792-4913-9B2A-9D7CF4C4156E}" type="parTrans" cxnId="{2F466677-72E9-426D-A97A-5675FCB8031C}">
      <dgm:prSet/>
      <dgm:spPr/>
      <dgm:t>
        <a:bodyPr/>
        <a:lstStyle/>
        <a:p>
          <a:endParaRPr lang="ru-RU"/>
        </a:p>
      </dgm:t>
    </dgm:pt>
    <dgm:pt modelId="{5C79DD96-DDE1-46B8-B4F7-B31B2036C29C}" type="sibTrans" cxnId="{2F466677-72E9-426D-A97A-5675FCB8031C}">
      <dgm:prSet/>
      <dgm:spPr/>
      <dgm:t>
        <a:bodyPr/>
        <a:lstStyle/>
        <a:p>
          <a:endParaRPr lang="ru-RU"/>
        </a:p>
      </dgm:t>
    </dgm:pt>
    <dgm:pt modelId="{B152CED8-60E7-42FF-9292-9906E3E603F8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Безопасность информационного пространства</a:t>
          </a:r>
        </a:p>
      </dgm:t>
    </dgm:pt>
    <dgm:pt modelId="{BA557768-B43E-497B-82A8-B72075E17BE2}" type="parTrans" cxnId="{C5A2EA37-A3EE-486E-8A02-44F4EF2AC507}">
      <dgm:prSet/>
      <dgm:spPr/>
      <dgm:t>
        <a:bodyPr/>
        <a:lstStyle/>
        <a:p>
          <a:endParaRPr lang="ru-RU"/>
        </a:p>
      </dgm:t>
    </dgm:pt>
    <dgm:pt modelId="{BB09058E-D5A7-418F-81D7-C76C8E51BC16}" type="sibTrans" cxnId="{C5A2EA37-A3EE-486E-8A02-44F4EF2AC507}">
      <dgm:prSet/>
      <dgm:spPr/>
      <dgm:t>
        <a:bodyPr/>
        <a:lstStyle/>
        <a:p>
          <a:endParaRPr lang="ru-RU"/>
        </a:p>
      </dgm:t>
    </dgm:pt>
    <dgm:pt modelId="{F69434D5-1FC1-4ADE-B51F-7B5A7B368122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/>
            <a:t>Военное обучение</a:t>
          </a:r>
        </a:p>
      </dgm:t>
    </dgm:pt>
    <dgm:pt modelId="{9E474566-7734-46F3-BA24-42555AF57AE9}" type="parTrans" cxnId="{A58B0A1A-35EF-471C-8F87-7F8DB3AFE050}">
      <dgm:prSet/>
      <dgm:spPr/>
      <dgm:t>
        <a:bodyPr/>
        <a:lstStyle/>
        <a:p>
          <a:endParaRPr lang="ru-RU"/>
        </a:p>
      </dgm:t>
    </dgm:pt>
    <dgm:pt modelId="{C32F6078-A5BD-48F8-85A0-CB64F7690B4C}" type="sibTrans" cxnId="{A58B0A1A-35EF-471C-8F87-7F8DB3AFE050}">
      <dgm:prSet/>
      <dgm:spPr/>
      <dgm:t>
        <a:bodyPr/>
        <a:lstStyle/>
        <a:p>
          <a:endParaRPr lang="ru-RU"/>
        </a:p>
      </dgm:t>
    </dgm:pt>
    <dgm:pt modelId="{5F3D8990-5F0B-4AF0-875A-069BA3CFAA3D}" type="pres">
      <dgm:prSet presAssocID="{1E599CFD-BFBE-4967-87F2-0DC4B3108A24}" presName="Name0" presStyleCnt="0">
        <dgm:presLayoutVars>
          <dgm:chMax val="7"/>
          <dgm:chPref val="7"/>
          <dgm:dir/>
        </dgm:presLayoutVars>
      </dgm:prSet>
      <dgm:spPr/>
    </dgm:pt>
    <dgm:pt modelId="{900D0841-0B2F-4619-9662-62BAB74D57AB}" type="pres">
      <dgm:prSet presAssocID="{1E599CFD-BFBE-4967-87F2-0DC4B3108A24}" presName="Name1" presStyleCnt="0"/>
      <dgm:spPr/>
    </dgm:pt>
    <dgm:pt modelId="{6C056FB8-F448-48A1-9B89-7234BB44E8B3}" type="pres">
      <dgm:prSet presAssocID="{1E599CFD-BFBE-4967-87F2-0DC4B3108A24}" presName="cycle" presStyleCnt="0"/>
      <dgm:spPr/>
    </dgm:pt>
    <dgm:pt modelId="{36ABE293-77BC-4F16-9FD2-AB956F737DAA}" type="pres">
      <dgm:prSet presAssocID="{1E599CFD-BFBE-4967-87F2-0DC4B3108A24}" presName="srcNode" presStyleLbl="node1" presStyleIdx="0" presStyleCnt="5"/>
      <dgm:spPr/>
    </dgm:pt>
    <dgm:pt modelId="{764110B8-2797-43B5-B845-E9ED6CDFE409}" type="pres">
      <dgm:prSet presAssocID="{1E599CFD-BFBE-4967-87F2-0DC4B3108A24}" presName="conn" presStyleLbl="parChTrans1D2" presStyleIdx="0" presStyleCnt="1"/>
      <dgm:spPr/>
    </dgm:pt>
    <dgm:pt modelId="{48C5497D-42D8-44E9-A0E8-DB00475CADC5}" type="pres">
      <dgm:prSet presAssocID="{1E599CFD-BFBE-4967-87F2-0DC4B3108A24}" presName="extraNode" presStyleLbl="node1" presStyleIdx="0" presStyleCnt="5"/>
      <dgm:spPr/>
    </dgm:pt>
    <dgm:pt modelId="{AB30CA96-9269-4C6C-A787-DE2D2BEFABFE}" type="pres">
      <dgm:prSet presAssocID="{1E599CFD-BFBE-4967-87F2-0DC4B3108A24}" presName="dstNode" presStyleLbl="node1" presStyleIdx="0" presStyleCnt="5"/>
      <dgm:spPr/>
    </dgm:pt>
    <dgm:pt modelId="{A89DA2A5-5ED9-4216-9AC8-BDDA52B5C4DC}" type="pres">
      <dgm:prSet presAssocID="{EEDC3699-D1F5-4473-92FE-AD15FC5028C2}" presName="text_1" presStyleLbl="node1" presStyleIdx="0" presStyleCnt="5">
        <dgm:presLayoutVars>
          <dgm:bulletEnabled val="1"/>
        </dgm:presLayoutVars>
      </dgm:prSet>
      <dgm:spPr/>
    </dgm:pt>
    <dgm:pt modelId="{19C61A3C-A06D-461E-88C0-7030059C3116}" type="pres">
      <dgm:prSet presAssocID="{EEDC3699-D1F5-4473-92FE-AD15FC5028C2}" presName="accent_1" presStyleCnt="0"/>
      <dgm:spPr/>
    </dgm:pt>
    <dgm:pt modelId="{B3A64259-3D49-4720-9E2B-B2720862C2A4}" type="pres">
      <dgm:prSet presAssocID="{EEDC3699-D1F5-4473-92FE-AD15FC5028C2}" presName="accentRepeatNode" presStyleLbl="solidFgAcc1" presStyleIdx="0" presStyleCnt="5"/>
      <dgm:spPr/>
    </dgm:pt>
    <dgm:pt modelId="{55854395-422B-4F9A-81F1-4FBF09104381}" type="pres">
      <dgm:prSet presAssocID="{33D03AC9-FA64-43AC-A449-2965CEF75B65}" presName="text_2" presStyleLbl="node1" presStyleIdx="1" presStyleCnt="5">
        <dgm:presLayoutVars>
          <dgm:bulletEnabled val="1"/>
        </dgm:presLayoutVars>
      </dgm:prSet>
      <dgm:spPr/>
    </dgm:pt>
    <dgm:pt modelId="{320F7AF0-1A83-4C0C-9BD2-A11BE821AE57}" type="pres">
      <dgm:prSet presAssocID="{33D03AC9-FA64-43AC-A449-2965CEF75B65}" presName="accent_2" presStyleCnt="0"/>
      <dgm:spPr/>
    </dgm:pt>
    <dgm:pt modelId="{8485362E-9A78-4B80-837B-CBDFD1BFC463}" type="pres">
      <dgm:prSet presAssocID="{33D03AC9-FA64-43AC-A449-2965CEF75B65}" presName="accentRepeatNode" presStyleLbl="solidFgAcc1" presStyleIdx="1" presStyleCnt="5"/>
      <dgm:spPr/>
    </dgm:pt>
    <dgm:pt modelId="{B2B653D9-F8FD-432F-A9D8-926F662E2FE3}" type="pres">
      <dgm:prSet presAssocID="{F1FB1CE6-497F-41D1-A59D-300A5EFF7D07}" presName="text_3" presStyleLbl="node1" presStyleIdx="2" presStyleCnt="5">
        <dgm:presLayoutVars>
          <dgm:bulletEnabled val="1"/>
        </dgm:presLayoutVars>
      </dgm:prSet>
      <dgm:spPr/>
    </dgm:pt>
    <dgm:pt modelId="{81017505-1A88-4D7E-AD09-ABA1F6D54701}" type="pres">
      <dgm:prSet presAssocID="{F1FB1CE6-497F-41D1-A59D-300A5EFF7D07}" presName="accent_3" presStyleCnt="0"/>
      <dgm:spPr/>
    </dgm:pt>
    <dgm:pt modelId="{0CA8BEB5-B84B-46F6-9E68-81F730B57952}" type="pres">
      <dgm:prSet presAssocID="{F1FB1CE6-497F-41D1-A59D-300A5EFF7D07}" presName="accentRepeatNode" presStyleLbl="solidFgAcc1" presStyleIdx="2" presStyleCnt="5"/>
      <dgm:spPr/>
    </dgm:pt>
    <dgm:pt modelId="{6D878435-AB94-4E50-9B2D-AB6CF1B183D6}" type="pres">
      <dgm:prSet presAssocID="{B152CED8-60E7-42FF-9292-9906E3E603F8}" presName="text_4" presStyleLbl="node1" presStyleIdx="3" presStyleCnt="5">
        <dgm:presLayoutVars>
          <dgm:bulletEnabled val="1"/>
        </dgm:presLayoutVars>
      </dgm:prSet>
      <dgm:spPr/>
    </dgm:pt>
    <dgm:pt modelId="{8FBAB396-6D66-4364-9C80-16DB1B5D500A}" type="pres">
      <dgm:prSet presAssocID="{B152CED8-60E7-42FF-9292-9906E3E603F8}" presName="accent_4" presStyleCnt="0"/>
      <dgm:spPr/>
    </dgm:pt>
    <dgm:pt modelId="{9D4DCB8B-E9F0-4380-BEAA-3996E9D69E2F}" type="pres">
      <dgm:prSet presAssocID="{B152CED8-60E7-42FF-9292-9906E3E603F8}" presName="accentRepeatNode" presStyleLbl="solidFgAcc1" presStyleIdx="3" presStyleCnt="5"/>
      <dgm:spPr/>
    </dgm:pt>
    <dgm:pt modelId="{C9A18EB3-9F86-448E-A876-DFEABB229945}" type="pres">
      <dgm:prSet presAssocID="{F69434D5-1FC1-4ADE-B51F-7B5A7B368122}" presName="text_5" presStyleLbl="node1" presStyleIdx="4" presStyleCnt="5">
        <dgm:presLayoutVars>
          <dgm:bulletEnabled val="1"/>
        </dgm:presLayoutVars>
      </dgm:prSet>
      <dgm:spPr/>
    </dgm:pt>
    <dgm:pt modelId="{38065C64-371B-43C6-A0B4-6990B5079704}" type="pres">
      <dgm:prSet presAssocID="{F69434D5-1FC1-4ADE-B51F-7B5A7B368122}" presName="accent_5" presStyleCnt="0"/>
      <dgm:spPr/>
    </dgm:pt>
    <dgm:pt modelId="{FEC245AF-41BF-4487-8110-4048B1D39A28}" type="pres">
      <dgm:prSet presAssocID="{F69434D5-1FC1-4ADE-B51F-7B5A7B368122}" presName="accentRepeatNode" presStyleLbl="solidFgAcc1" presStyleIdx="4" presStyleCnt="5"/>
      <dgm:spPr/>
    </dgm:pt>
  </dgm:ptLst>
  <dgm:cxnLst>
    <dgm:cxn modelId="{26526007-D623-4B35-8C43-BE74223EE035}" type="presOf" srcId="{F69434D5-1FC1-4ADE-B51F-7B5A7B368122}" destId="{C9A18EB3-9F86-448E-A876-DFEABB229945}" srcOrd="0" destOrd="0" presId="urn:microsoft.com/office/officeart/2008/layout/VerticalCurvedList"/>
    <dgm:cxn modelId="{A58B0A1A-35EF-471C-8F87-7F8DB3AFE050}" srcId="{1E599CFD-BFBE-4967-87F2-0DC4B3108A24}" destId="{F69434D5-1FC1-4ADE-B51F-7B5A7B368122}" srcOrd="4" destOrd="0" parTransId="{9E474566-7734-46F3-BA24-42555AF57AE9}" sibTransId="{C32F6078-A5BD-48F8-85A0-CB64F7690B4C}"/>
    <dgm:cxn modelId="{60DFCE2B-B45B-41FD-8A6D-C4C0E59AAEC4}" type="presOf" srcId="{1E599CFD-BFBE-4967-87F2-0DC4B3108A24}" destId="{5F3D8990-5F0B-4AF0-875A-069BA3CFAA3D}" srcOrd="0" destOrd="0" presId="urn:microsoft.com/office/officeart/2008/layout/VerticalCurvedList"/>
    <dgm:cxn modelId="{C5A2EA37-A3EE-486E-8A02-44F4EF2AC507}" srcId="{1E599CFD-BFBE-4967-87F2-0DC4B3108A24}" destId="{B152CED8-60E7-42FF-9292-9906E3E603F8}" srcOrd="3" destOrd="0" parTransId="{BA557768-B43E-497B-82A8-B72075E17BE2}" sibTransId="{BB09058E-D5A7-418F-81D7-C76C8E51BC16}"/>
    <dgm:cxn modelId="{81489B63-B586-456D-AEF2-32429B55175E}" type="presOf" srcId="{EEDC3699-D1F5-4473-92FE-AD15FC5028C2}" destId="{A89DA2A5-5ED9-4216-9AC8-BDDA52B5C4DC}" srcOrd="0" destOrd="0" presId="urn:microsoft.com/office/officeart/2008/layout/VerticalCurvedList"/>
    <dgm:cxn modelId="{D16FC771-EF19-447E-805C-AA781F55126E}" type="presOf" srcId="{B152CED8-60E7-42FF-9292-9906E3E603F8}" destId="{6D878435-AB94-4E50-9B2D-AB6CF1B183D6}" srcOrd="0" destOrd="0" presId="urn:microsoft.com/office/officeart/2008/layout/VerticalCurvedList"/>
    <dgm:cxn modelId="{2F466677-72E9-426D-A97A-5675FCB8031C}" srcId="{1E599CFD-BFBE-4967-87F2-0DC4B3108A24}" destId="{F1FB1CE6-497F-41D1-A59D-300A5EFF7D07}" srcOrd="2" destOrd="0" parTransId="{83EC9F11-A792-4913-9B2A-9D7CF4C4156E}" sibTransId="{5C79DD96-DDE1-46B8-B4F7-B31B2036C29C}"/>
    <dgm:cxn modelId="{AF8FB38F-C8D6-4F4D-BE4B-0A2299989CBA}" srcId="{1E599CFD-BFBE-4967-87F2-0DC4B3108A24}" destId="{EEDC3699-D1F5-4473-92FE-AD15FC5028C2}" srcOrd="0" destOrd="0" parTransId="{38A46870-1C06-4E3C-91CC-4F2E6E27983F}" sibTransId="{91A57F3D-8B38-4C9B-A881-C47B17972DE6}"/>
    <dgm:cxn modelId="{424F21A8-D6DD-4E1F-A1DD-D804C8E3E8DD}" srcId="{1E599CFD-BFBE-4967-87F2-0DC4B3108A24}" destId="{33D03AC9-FA64-43AC-A449-2965CEF75B65}" srcOrd="1" destOrd="0" parTransId="{849CF068-3CDE-446D-8441-ED6109DFBA0C}" sibTransId="{FBE4DD37-32C3-482E-B30F-0C15813A9E53}"/>
    <dgm:cxn modelId="{90DBD3AA-B9EE-4855-897C-0081D70F6907}" type="presOf" srcId="{91A57F3D-8B38-4C9B-A881-C47B17972DE6}" destId="{764110B8-2797-43B5-B845-E9ED6CDFE409}" srcOrd="0" destOrd="0" presId="urn:microsoft.com/office/officeart/2008/layout/VerticalCurvedList"/>
    <dgm:cxn modelId="{B4F069B2-AEB7-4D3A-9468-1156622BDFE8}" type="presOf" srcId="{F1FB1CE6-497F-41D1-A59D-300A5EFF7D07}" destId="{B2B653D9-F8FD-432F-A9D8-926F662E2FE3}" srcOrd="0" destOrd="0" presId="urn:microsoft.com/office/officeart/2008/layout/VerticalCurvedList"/>
    <dgm:cxn modelId="{45A709BB-4346-493D-B167-892818FF3A58}" type="presOf" srcId="{33D03AC9-FA64-43AC-A449-2965CEF75B65}" destId="{55854395-422B-4F9A-81F1-4FBF09104381}" srcOrd="0" destOrd="0" presId="urn:microsoft.com/office/officeart/2008/layout/VerticalCurvedList"/>
    <dgm:cxn modelId="{49566F0C-AD4D-4C8F-9D06-78F77EA6A86B}" type="presParOf" srcId="{5F3D8990-5F0B-4AF0-875A-069BA3CFAA3D}" destId="{900D0841-0B2F-4619-9662-62BAB74D57AB}" srcOrd="0" destOrd="0" presId="urn:microsoft.com/office/officeart/2008/layout/VerticalCurvedList"/>
    <dgm:cxn modelId="{CC72D8A5-699D-4F5A-AA4A-9CBC33996571}" type="presParOf" srcId="{900D0841-0B2F-4619-9662-62BAB74D57AB}" destId="{6C056FB8-F448-48A1-9B89-7234BB44E8B3}" srcOrd="0" destOrd="0" presId="urn:microsoft.com/office/officeart/2008/layout/VerticalCurvedList"/>
    <dgm:cxn modelId="{740A6154-2189-459F-9C14-573A73236772}" type="presParOf" srcId="{6C056FB8-F448-48A1-9B89-7234BB44E8B3}" destId="{36ABE293-77BC-4F16-9FD2-AB956F737DAA}" srcOrd="0" destOrd="0" presId="urn:microsoft.com/office/officeart/2008/layout/VerticalCurvedList"/>
    <dgm:cxn modelId="{268B3C4E-C8FC-411A-B1BB-07E932447C2D}" type="presParOf" srcId="{6C056FB8-F448-48A1-9B89-7234BB44E8B3}" destId="{764110B8-2797-43B5-B845-E9ED6CDFE409}" srcOrd="1" destOrd="0" presId="urn:microsoft.com/office/officeart/2008/layout/VerticalCurvedList"/>
    <dgm:cxn modelId="{99D2900F-38CF-415D-86C9-9F746A9F9F70}" type="presParOf" srcId="{6C056FB8-F448-48A1-9B89-7234BB44E8B3}" destId="{48C5497D-42D8-44E9-A0E8-DB00475CADC5}" srcOrd="2" destOrd="0" presId="urn:microsoft.com/office/officeart/2008/layout/VerticalCurvedList"/>
    <dgm:cxn modelId="{F8BA9D3F-A55E-432E-AD92-FE73FF7C4375}" type="presParOf" srcId="{6C056FB8-F448-48A1-9B89-7234BB44E8B3}" destId="{AB30CA96-9269-4C6C-A787-DE2D2BEFABFE}" srcOrd="3" destOrd="0" presId="urn:microsoft.com/office/officeart/2008/layout/VerticalCurvedList"/>
    <dgm:cxn modelId="{FAA3A7E8-49CF-4894-9A17-502D1BB40349}" type="presParOf" srcId="{900D0841-0B2F-4619-9662-62BAB74D57AB}" destId="{A89DA2A5-5ED9-4216-9AC8-BDDA52B5C4DC}" srcOrd="1" destOrd="0" presId="urn:microsoft.com/office/officeart/2008/layout/VerticalCurvedList"/>
    <dgm:cxn modelId="{BAC287DB-B504-4721-AFD5-F7923BFBDE52}" type="presParOf" srcId="{900D0841-0B2F-4619-9662-62BAB74D57AB}" destId="{19C61A3C-A06D-461E-88C0-7030059C3116}" srcOrd="2" destOrd="0" presId="urn:microsoft.com/office/officeart/2008/layout/VerticalCurvedList"/>
    <dgm:cxn modelId="{B0321BA4-8700-4D39-994C-37373BA0CA21}" type="presParOf" srcId="{19C61A3C-A06D-461E-88C0-7030059C3116}" destId="{B3A64259-3D49-4720-9E2B-B2720862C2A4}" srcOrd="0" destOrd="0" presId="urn:microsoft.com/office/officeart/2008/layout/VerticalCurvedList"/>
    <dgm:cxn modelId="{7433383B-CE2C-4ECF-B2F5-AD43B86670E7}" type="presParOf" srcId="{900D0841-0B2F-4619-9662-62BAB74D57AB}" destId="{55854395-422B-4F9A-81F1-4FBF09104381}" srcOrd="3" destOrd="0" presId="urn:microsoft.com/office/officeart/2008/layout/VerticalCurvedList"/>
    <dgm:cxn modelId="{982B70F4-D660-492D-802B-675D7CE5B58E}" type="presParOf" srcId="{900D0841-0B2F-4619-9662-62BAB74D57AB}" destId="{320F7AF0-1A83-4C0C-9BD2-A11BE821AE57}" srcOrd="4" destOrd="0" presId="urn:microsoft.com/office/officeart/2008/layout/VerticalCurvedList"/>
    <dgm:cxn modelId="{AF82EDF3-00F5-4F4B-A794-AA1B7F5227D5}" type="presParOf" srcId="{320F7AF0-1A83-4C0C-9BD2-A11BE821AE57}" destId="{8485362E-9A78-4B80-837B-CBDFD1BFC463}" srcOrd="0" destOrd="0" presId="urn:microsoft.com/office/officeart/2008/layout/VerticalCurvedList"/>
    <dgm:cxn modelId="{21C6636D-18B4-41C7-8ED2-8292B5958132}" type="presParOf" srcId="{900D0841-0B2F-4619-9662-62BAB74D57AB}" destId="{B2B653D9-F8FD-432F-A9D8-926F662E2FE3}" srcOrd="5" destOrd="0" presId="urn:microsoft.com/office/officeart/2008/layout/VerticalCurvedList"/>
    <dgm:cxn modelId="{F946E900-290B-4711-888C-1946D193B251}" type="presParOf" srcId="{900D0841-0B2F-4619-9662-62BAB74D57AB}" destId="{81017505-1A88-4D7E-AD09-ABA1F6D54701}" srcOrd="6" destOrd="0" presId="urn:microsoft.com/office/officeart/2008/layout/VerticalCurvedList"/>
    <dgm:cxn modelId="{D7836A9B-B1B8-45EA-B106-F945FB4613C8}" type="presParOf" srcId="{81017505-1A88-4D7E-AD09-ABA1F6D54701}" destId="{0CA8BEB5-B84B-46F6-9E68-81F730B57952}" srcOrd="0" destOrd="0" presId="urn:microsoft.com/office/officeart/2008/layout/VerticalCurvedList"/>
    <dgm:cxn modelId="{6FA76BA3-AA35-48F5-AAD8-D830F9F62744}" type="presParOf" srcId="{900D0841-0B2F-4619-9662-62BAB74D57AB}" destId="{6D878435-AB94-4E50-9B2D-AB6CF1B183D6}" srcOrd="7" destOrd="0" presId="urn:microsoft.com/office/officeart/2008/layout/VerticalCurvedList"/>
    <dgm:cxn modelId="{9A1E41F2-D0E1-4CAD-ADF3-D7AD9999BDF9}" type="presParOf" srcId="{900D0841-0B2F-4619-9662-62BAB74D57AB}" destId="{8FBAB396-6D66-4364-9C80-16DB1B5D500A}" srcOrd="8" destOrd="0" presId="urn:microsoft.com/office/officeart/2008/layout/VerticalCurvedList"/>
    <dgm:cxn modelId="{06A6F040-A026-4F04-807F-39A2CFEFB901}" type="presParOf" srcId="{8FBAB396-6D66-4364-9C80-16DB1B5D500A}" destId="{9D4DCB8B-E9F0-4380-BEAA-3996E9D69E2F}" srcOrd="0" destOrd="0" presId="urn:microsoft.com/office/officeart/2008/layout/VerticalCurvedList"/>
    <dgm:cxn modelId="{D6C953B9-492D-4D50-874A-60DF65EAF087}" type="presParOf" srcId="{900D0841-0B2F-4619-9662-62BAB74D57AB}" destId="{C9A18EB3-9F86-448E-A876-DFEABB229945}" srcOrd="9" destOrd="0" presId="urn:microsoft.com/office/officeart/2008/layout/VerticalCurvedList"/>
    <dgm:cxn modelId="{9AB502F4-CF29-43D4-9014-8BC2810982E2}" type="presParOf" srcId="{900D0841-0B2F-4619-9662-62BAB74D57AB}" destId="{38065C64-371B-43C6-A0B4-6990B5079704}" srcOrd="10" destOrd="0" presId="urn:microsoft.com/office/officeart/2008/layout/VerticalCurvedList"/>
    <dgm:cxn modelId="{3F3818EE-2D7E-47E6-9C6B-E5C962F0F51F}" type="presParOf" srcId="{38065C64-371B-43C6-A0B4-6990B5079704}" destId="{FEC245AF-41BF-4487-8110-4048B1D39A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7217B2-2020-464C-BC7F-43F9944685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27AD31-80A0-4A4B-8C1A-D0620CB0772C}">
      <dgm:prSet phldrT="[Текст]" phldr="1"/>
      <dgm:spPr/>
      <dgm:t>
        <a:bodyPr/>
        <a:lstStyle/>
        <a:p>
          <a:endParaRPr lang="ru-RU" dirty="0"/>
        </a:p>
      </dgm:t>
    </dgm:pt>
    <dgm:pt modelId="{AC6E2924-1652-474F-8699-1980CC86E7EC}" type="parTrans" cxnId="{7FBCE1E9-6F44-4204-9683-B9614898B4D1}">
      <dgm:prSet/>
      <dgm:spPr/>
      <dgm:t>
        <a:bodyPr/>
        <a:lstStyle/>
        <a:p>
          <a:endParaRPr lang="ru-RU"/>
        </a:p>
      </dgm:t>
    </dgm:pt>
    <dgm:pt modelId="{3F30D2E5-D5BB-4A20-B756-8381FD1B545B}" type="sibTrans" cxnId="{7FBCE1E9-6F44-4204-9683-B9614898B4D1}">
      <dgm:prSet/>
      <dgm:spPr/>
      <dgm:t>
        <a:bodyPr/>
        <a:lstStyle/>
        <a:p>
          <a:endParaRPr lang="ru-RU"/>
        </a:p>
      </dgm:t>
    </dgm:pt>
    <dgm:pt modelId="{59DE3A99-8F0A-4BD5-803A-DE56A5AA5682}">
      <dgm:prSet phldrT="[Текст]"/>
      <dgm:spPr/>
      <dgm:t>
        <a:bodyPr/>
        <a:lstStyle/>
        <a:p>
          <a:r>
            <a:rPr lang="ru-RU" dirty="0"/>
            <a:t>Эффективный щит от увеличивающейся угрозы, связанной с приездом лиц из «горячих точек» Ближнего Востока, прошедших террористическую подготовку и участвующих в деятельности международных террористических группировок. </a:t>
          </a:r>
        </a:p>
      </dgm:t>
    </dgm:pt>
    <dgm:pt modelId="{8F0B0C8F-8100-4E83-8524-59C30E9BAB59}" type="parTrans" cxnId="{93F798C4-4652-46F6-B277-C23E15531622}">
      <dgm:prSet/>
      <dgm:spPr/>
      <dgm:t>
        <a:bodyPr/>
        <a:lstStyle/>
        <a:p>
          <a:endParaRPr lang="ru-RU"/>
        </a:p>
      </dgm:t>
    </dgm:pt>
    <dgm:pt modelId="{23A20EA0-790A-4D52-8E7F-A6ACF2051551}" type="sibTrans" cxnId="{93F798C4-4652-46F6-B277-C23E15531622}">
      <dgm:prSet/>
      <dgm:spPr/>
      <dgm:t>
        <a:bodyPr/>
        <a:lstStyle/>
        <a:p>
          <a:endParaRPr lang="ru-RU"/>
        </a:p>
      </dgm:t>
    </dgm:pt>
    <dgm:pt modelId="{43A4917B-E153-42E2-98F5-2FBBEC7A6FBC}">
      <dgm:prSet phldrT="[Текст]" phldr="1"/>
      <dgm:spPr/>
      <dgm:t>
        <a:bodyPr/>
        <a:lstStyle/>
        <a:p>
          <a:endParaRPr lang="ru-RU" dirty="0"/>
        </a:p>
      </dgm:t>
    </dgm:pt>
    <dgm:pt modelId="{283A5137-1220-416D-96DC-EB06C53CB138}" type="parTrans" cxnId="{A975381C-2613-4FEC-901F-0535EB095DBF}">
      <dgm:prSet/>
      <dgm:spPr/>
      <dgm:t>
        <a:bodyPr/>
        <a:lstStyle/>
        <a:p>
          <a:endParaRPr lang="ru-RU"/>
        </a:p>
      </dgm:t>
    </dgm:pt>
    <dgm:pt modelId="{08F2F96D-0D22-4C4A-A918-7D97AB60CC7D}" type="sibTrans" cxnId="{A975381C-2613-4FEC-901F-0535EB095DBF}">
      <dgm:prSet/>
      <dgm:spPr/>
      <dgm:t>
        <a:bodyPr/>
        <a:lstStyle/>
        <a:p>
          <a:endParaRPr lang="ru-RU"/>
        </a:p>
      </dgm:t>
    </dgm:pt>
    <dgm:pt modelId="{C74597F0-6319-44E3-B84F-2574E258AB77}">
      <dgm:prSet phldrT="[Текст]"/>
      <dgm:spPr/>
      <dgm:t>
        <a:bodyPr/>
        <a:lstStyle/>
        <a:p>
          <a:r>
            <a:rPr lang="ru-RU" dirty="0"/>
            <a:t>Нарастание угрозы со стороны вовлеченных в террористическую деятельность жен и вдов боевиков, используемых в качестве террористок-смертниц, а также малолетних детей.</a:t>
          </a:r>
        </a:p>
      </dgm:t>
    </dgm:pt>
    <dgm:pt modelId="{3AE20EB2-D945-4296-9BC7-3E097AD9053A}" type="parTrans" cxnId="{C2FF8BAE-9BE7-4979-8743-8D8E93C38BBB}">
      <dgm:prSet/>
      <dgm:spPr/>
      <dgm:t>
        <a:bodyPr/>
        <a:lstStyle/>
        <a:p>
          <a:endParaRPr lang="ru-RU"/>
        </a:p>
      </dgm:t>
    </dgm:pt>
    <dgm:pt modelId="{7CC95B7F-B58E-4118-88C6-CA06815AEC13}" type="sibTrans" cxnId="{C2FF8BAE-9BE7-4979-8743-8D8E93C38BBB}">
      <dgm:prSet/>
      <dgm:spPr/>
      <dgm:t>
        <a:bodyPr/>
        <a:lstStyle/>
        <a:p>
          <a:endParaRPr lang="ru-RU"/>
        </a:p>
      </dgm:t>
    </dgm:pt>
    <dgm:pt modelId="{C2531936-9943-4C06-80B0-909C8696B90D}" type="pres">
      <dgm:prSet presAssocID="{C87217B2-2020-464C-BC7F-43F994468549}" presName="linearFlow" presStyleCnt="0">
        <dgm:presLayoutVars>
          <dgm:dir/>
          <dgm:animLvl val="lvl"/>
          <dgm:resizeHandles val="exact"/>
        </dgm:presLayoutVars>
      </dgm:prSet>
      <dgm:spPr/>
    </dgm:pt>
    <dgm:pt modelId="{32FB6156-EABC-44D4-AF26-6CF288BE5DEF}" type="pres">
      <dgm:prSet presAssocID="{3D27AD31-80A0-4A4B-8C1A-D0620CB0772C}" presName="composite" presStyleCnt="0"/>
      <dgm:spPr/>
    </dgm:pt>
    <dgm:pt modelId="{EA1EA692-DA16-406B-9FF2-60255D48D03B}" type="pres">
      <dgm:prSet presAssocID="{3D27AD31-80A0-4A4B-8C1A-D0620CB0772C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304AE288-FF90-4508-BA02-76EC6535E751}" type="pres">
      <dgm:prSet presAssocID="{3D27AD31-80A0-4A4B-8C1A-D0620CB0772C}" presName="descendantText" presStyleLbl="alignAcc1" presStyleIdx="0" presStyleCnt="2">
        <dgm:presLayoutVars>
          <dgm:bulletEnabled val="1"/>
        </dgm:presLayoutVars>
      </dgm:prSet>
      <dgm:spPr/>
    </dgm:pt>
    <dgm:pt modelId="{4982ADA3-D898-4021-8BC1-CFCDB866FE0A}" type="pres">
      <dgm:prSet presAssocID="{3F30D2E5-D5BB-4A20-B756-8381FD1B545B}" presName="sp" presStyleCnt="0"/>
      <dgm:spPr/>
    </dgm:pt>
    <dgm:pt modelId="{610ADAFD-9A2C-4435-9073-E84635E7A584}" type="pres">
      <dgm:prSet presAssocID="{43A4917B-E153-42E2-98F5-2FBBEC7A6FBC}" presName="composite" presStyleCnt="0"/>
      <dgm:spPr/>
    </dgm:pt>
    <dgm:pt modelId="{4DE87DE2-1C6C-4FA6-AD96-6850F9E54F79}" type="pres">
      <dgm:prSet presAssocID="{43A4917B-E153-42E2-98F5-2FBBEC7A6FBC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F0F80299-C36B-4182-AE4F-62B2BDB8F65E}" type="pres">
      <dgm:prSet presAssocID="{43A4917B-E153-42E2-98F5-2FBBEC7A6FBC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A975381C-2613-4FEC-901F-0535EB095DBF}" srcId="{C87217B2-2020-464C-BC7F-43F994468549}" destId="{43A4917B-E153-42E2-98F5-2FBBEC7A6FBC}" srcOrd="1" destOrd="0" parTransId="{283A5137-1220-416D-96DC-EB06C53CB138}" sibTransId="{08F2F96D-0D22-4C4A-A918-7D97AB60CC7D}"/>
    <dgm:cxn modelId="{6E00BA6B-C9C9-4FF2-942A-EB1B2F380127}" type="presOf" srcId="{59DE3A99-8F0A-4BD5-803A-DE56A5AA5682}" destId="{304AE288-FF90-4508-BA02-76EC6535E751}" srcOrd="0" destOrd="0" presId="urn:microsoft.com/office/officeart/2005/8/layout/chevron2"/>
    <dgm:cxn modelId="{D158074C-FCF5-4D57-AE74-322692D7096E}" type="presOf" srcId="{C87217B2-2020-464C-BC7F-43F994468549}" destId="{C2531936-9943-4C06-80B0-909C8696B90D}" srcOrd="0" destOrd="0" presId="urn:microsoft.com/office/officeart/2005/8/layout/chevron2"/>
    <dgm:cxn modelId="{0EDD1786-C786-427D-B983-EE25C56C7478}" type="presOf" srcId="{3D27AD31-80A0-4A4B-8C1A-D0620CB0772C}" destId="{EA1EA692-DA16-406B-9FF2-60255D48D03B}" srcOrd="0" destOrd="0" presId="urn:microsoft.com/office/officeart/2005/8/layout/chevron2"/>
    <dgm:cxn modelId="{1A690596-8277-4D38-98B3-5F295C40F582}" type="presOf" srcId="{43A4917B-E153-42E2-98F5-2FBBEC7A6FBC}" destId="{4DE87DE2-1C6C-4FA6-AD96-6850F9E54F79}" srcOrd="0" destOrd="0" presId="urn:microsoft.com/office/officeart/2005/8/layout/chevron2"/>
    <dgm:cxn modelId="{3B0CC69C-C4B8-4C87-8BFB-56C535FB616A}" type="presOf" srcId="{C74597F0-6319-44E3-B84F-2574E258AB77}" destId="{F0F80299-C36B-4182-AE4F-62B2BDB8F65E}" srcOrd="0" destOrd="0" presId="urn:microsoft.com/office/officeart/2005/8/layout/chevron2"/>
    <dgm:cxn modelId="{C2FF8BAE-9BE7-4979-8743-8D8E93C38BBB}" srcId="{43A4917B-E153-42E2-98F5-2FBBEC7A6FBC}" destId="{C74597F0-6319-44E3-B84F-2574E258AB77}" srcOrd="0" destOrd="0" parTransId="{3AE20EB2-D945-4296-9BC7-3E097AD9053A}" sibTransId="{7CC95B7F-B58E-4118-88C6-CA06815AEC13}"/>
    <dgm:cxn modelId="{93F798C4-4652-46F6-B277-C23E15531622}" srcId="{3D27AD31-80A0-4A4B-8C1A-D0620CB0772C}" destId="{59DE3A99-8F0A-4BD5-803A-DE56A5AA5682}" srcOrd="0" destOrd="0" parTransId="{8F0B0C8F-8100-4E83-8524-59C30E9BAB59}" sibTransId="{23A20EA0-790A-4D52-8E7F-A6ACF2051551}"/>
    <dgm:cxn modelId="{7FBCE1E9-6F44-4204-9683-B9614898B4D1}" srcId="{C87217B2-2020-464C-BC7F-43F994468549}" destId="{3D27AD31-80A0-4A4B-8C1A-D0620CB0772C}" srcOrd="0" destOrd="0" parTransId="{AC6E2924-1652-474F-8699-1980CC86E7EC}" sibTransId="{3F30D2E5-D5BB-4A20-B756-8381FD1B545B}"/>
    <dgm:cxn modelId="{38FDE5BB-8846-4BB1-A2CF-C3DD0D26FEA6}" type="presParOf" srcId="{C2531936-9943-4C06-80B0-909C8696B90D}" destId="{32FB6156-EABC-44D4-AF26-6CF288BE5DEF}" srcOrd="0" destOrd="0" presId="urn:microsoft.com/office/officeart/2005/8/layout/chevron2"/>
    <dgm:cxn modelId="{5D07E4B2-6B99-4901-B943-8E8FD83D8C32}" type="presParOf" srcId="{32FB6156-EABC-44D4-AF26-6CF288BE5DEF}" destId="{EA1EA692-DA16-406B-9FF2-60255D48D03B}" srcOrd="0" destOrd="0" presId="urn:microsoft.com/office/officeart/2005/8/layout/chevron2"/>
    <dgm:cxn modelId="{9DAF2B95-EC95-4D70-B658-F6C228767023}" type="presParOf" srcId="{32FB6156-EABC-44D4-AF26-6CF288BE5DEF}" destId="{304AE288-FF90-4508-BA02-76EC6535E751}" srcOrd="1" destOrd="0" presId="urn:microsoft.com/office/officeart/2005/8/layout/chevron2"/>
    <dgm:cxn modelId="{FA879536-99B0-4E86-9945-7D1AD03BA94D}" type="presParOf" srcId="{C2531936-9943-4C06-80B0-909C8696B90D}" destId="{4982ADA3-D898-4021-8BC1-CFCDB866FE0A}" srcOrd="1" destOrd="0" presId="urn:microsoft.com/office/officeart/2005/8/layout/chevron2"/>
    <dgm:cxn modelId="{A1735C20-ECB8-4B3C-86B0-7F43FCC149C5}" type="presParOf" srcId="{C2531936-9943-4C06-80B0-909C8696B90D}" destId="{610ADAFD-9A2C-4435-9073-E84635E7A584}" srcOrd="2" destOrd="0" presId="urn:microsoft.com/office/officeart/2005/8/layout/chevron2"/>
    <dgm:cxn modelId="{80DD4B77-FE92-4F0A-90CC-A0A0D02D8196}" type="presParOf" srcId="{610ADAFD-9A2C-4435-9073-E84635E7A584}" destId="{4DE87DE2-1C6C-4FA6-AD96-6850F9E54F79}" srcOrd="0" destOrd="0" presId="urn:microsoft.com/office/officeart/2005/8/layout/chevron2"/>
    <dgm:cxn modelId="{F889B797-73ED-4635-ADFF-D8F08A4F34E2}" type="presParOf" srcId="{610ADAFD-9A2C-4435-9073-E84635E7A584}" destId="{F0F80299-C36B-4182-AE4F-62B2BDB8F6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361846-53FE-414B-A550-98078691A6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07B9B0-07F0-41E7-8C3B-DDF3868EF811}">
      <dgm:prSet phldrT="[Текст]" custT="1"/>
      <dgm:spPr/>
      <dgm:t>
        <a:bodyPr/>
        <a:lstStyle/>
        <a:p>
          <a:r>
            <a:rPr lang="ru-RU" sz="2000" dirty="0"/>
            <a:t>Пропаганда экстремистской идеологии и вербовке новобранцев через интернете</a:t>
          </a:r>
          <a:r>
            <a:rPr lang="en-US" sz="2000" dirty="0"/>
            <a:t>;</a:t>
          </a:r>
          <a:endParaRPr lang="ru-RU" sz="2000" dirty="0"/>
        </a:p>
      </dgm:t>
    </dgm:pt>
    <dgm:pt modelId="{F2C1253F-269A-42D3-B857-175FCB3FDBEE}" type="parTrans" cxnId="{D6A38545-4D32-4A9C-A6DE-7A5C1962A3F8}">
      <dgm:prSet/>
      <dgm:spPr/>
      <dgm:t>
        <a:bodyPr/>
        <a:lstStyle/>
        <a:p>
          <a:endParaRPr lang="ru-RU"/>
        </a:p>
      </dgm:t>
    </dgm:pt>
    <dgm:pt modelId="{188ED772-2E1E-4169-A45E-98AAFE9979F7}" type="sibTrans" cxnId="{D6A38545-4D32-4A9C-A6DE-7A5C1962A3F8}">
      <dgm:prSet/>
      <dgm:spPr/>
      <dgm:t>
        <a:bodyPr/>
        <a:lstStyle/>
        <a:p>
          <a:endParaRPr lang="ru-RU"/>
        </a:p>
      </dgm:t>
    </dgm:pt>
    <dgm:pt modelId="{F705FCC3-D2BD-4239-B271-41627287BCF2}">
      <dgm:prSet phldrT="[Текст]" custT="1"/>
      <dgm:spPr/>
      <dgm:t>
        <a:bodyPr/>
        <a:lstStyle/>
        <a:p>
          <a:r>
            <a:rPr lang="ru-RU" sz="2000" dirty="0"/>
            <a:t>Создают на профессиональной основе свои </a:t>
          </a:r>
          <a:r>
            <a:rPr lang="ru-RU" sz="2000" dirty="0" err="1"/>
            <a:t>медиаструктуры</a:t>
          </a:r>
          <a:r>
            <a:rPr lang="ru-RU" sz="2000" dirty="0"/>
            <a:t>, ведущие работу через специализированные сайты, аккаунты в социальных сетях, где размещаются материалы на различных языках</a:t>
          </a:r>
          <a:r>
            <a:rPr lang="en-US" sz="2000" dirty="0"/>
            <a:t>;</a:t>
          </a:r>
          <a:endParaRPr lang="ru-RU" sz="2000" dirty="0"/>
        </a:p>
      </dgm:t>
    </dgm:pt>
    <dgm:pt modelId="{550FD318-4BB4-40E6-8C4A-D92F1D4504DB}" type="parTrans" cxnId="{3BC8BB26-BF87-4ADF-9B78-EBDF6700EDB3}">
      <dgm:prSet/>
      <dgm:spPr/>
      <dgm:t>
        <a:bodyPr/>
        <a:lstStyle/>
        <a:p>
          <a:endParaRPr lang="ru-RU"/>
        </a:p>
      </dgm:t>
    </dgm:pt>
    <dgm:pt modelId="{7C366C59-27FF-40B0-BCC7-ABE931DD2674}" type="sibTrans" cxnId="{3BC8BB26-BF87-4ADF-9B78-EBDF6700EDB3}">
      <dgm:prSet/>
      <dgm:spPr/>
      <dgm:t>
        <a:bodyPr/>
        <a:lstStyle/>
        <a:p>
          <a:endParaRPr lang="ru-RU"/>
        </a:p>
      </dgm:t>
    </dgm:pt>
    <dgm:pt modelId="{5EBFAFE4-75A2-47F6-87C9-41CEA8CB4A98}">
      <dgm:prSet phldrT="[Текст]" custT="1"/>
      <dgm:spPr/>
      <dgm:t>
        <a:bodyPr/>
        <a:lstStyle/>
        <a:p>
          <a:r>
            <a:rPr lang="ru-RU" sz="2000" dirty="0"/>
            <a:t>Прежде всего на арабском, английском и русском</a:t>
          </a:r>
          <a:r>
            <a:rPr lang="en-US" sz="2000" dirty="0"/>
            <a:t>.</a:t>
          </a:r>
          <a:endParaRPr lang="ru-RU" sz="2000" dirty="0"/>
        </a:p>
      </dgm:t>
    </dgm:pt>
    <dgm:pt modelId="{F466D245-0549-46A6-A166-2019FB093BAD}" type="parTrans" cxnId="{1F46020D-AFDF-45AD-965B-0E70ECFECE9F}">
      <dgm:prSet/>
      <dgm:spPr/>
      <dgm:t>
        <a:bodyPr/>
        <a:lstStyle/>
        <a:p>
          <a:endParaRPr lang="ru-RU"/>
        </a:p>
      </dgm:t>
    </dgm:pt>
    <dgm:pt modelId="{2497BB60-9DA1-4A53-948C-7442368D9E74}" type="sibTrans" cxnId="{1F46020D-AFDF-45AD-965B-0E70ECFECE9F}">
      <dgm:prSet/>
      <dgm:spPr/>
      <dgm:t>
        <a:bodyPr/>
        <a:lstStyle/>
        <a:p>
          <a:endParaRPr lang="ru-RU"/>
        </a:p>
      </dgm:t>
    </dgm:pt>
    <dgm:pt modelId="{89C1F2ED-7A4A-4C1D-96FF-861A503BFB34}" type="pres">
      <dgm:prSet presAssocID="{15361846-53FE-414B-A550-98078691A66E}" presName="linear" presStyleCnt="0">
        <dgm:presLayoutVars>
          <dgm:dir/>
          <dgm:animLvl val="lvl"/>
          <dgm:resizeHandles val="exact"/>
        </dgm:presLayoutVars>
      </dgm:prSet>
      <dgm:spPr/>
    </dgm:pt>
    <dgm:pt modelId="{B33616E0-9758-4697-A2B8-CFF72824250F}" type="pres">
      <dgm:prSet presAssocID="{0707B9B0-07F0-41E7-8C3B-DDF3868EF811}" presName="parentLin" presStyleCnt="0"/>
      <dgm:spPr/>
    </dgm:pt>
    <dgm:pt modelId="{E4BCC6DA-2FE8-4AA5-BF1F-4C42693B6F7C}" type="pres">
      <dgm:prSet presAssocID="{0707B9B0-07F0-41E7-8C3B-DDF3868EF811}" presName="parentLeftMargin" presStyleLbl="node1" presStyleIdx="0" presStyleCnt="3"/>
      <dgm:spPr/>
    </dgm:pt>
    <dgm:pt modelId="{DCFD4C3A-AF9A-4843-9D74-ED0E58D884A0}" type="pres">
      <dgm:prSet presAssocID="{0707B9B0-07F0-41E7-8C3B-DDF3868EF811}" presName="parentText" presStyleLbl="node1" presStyleIdx="0" presStyleCnt="3" custScaleX="105383" custScaleY="435318">
        <dgm:presLayoutVars>
          <dgm:chMax val="0"/>
          <dgm:bulletEnabled val="1"/>
        </dgm:presLayoutVars>
      </dgm:prSet>
      <dgm:spPr/>
    </dgm:pt>
    <dgm:pt modelId="{862E92DF-6439-4710-8412-866825F35CB8}" type="pres">
      <dgm:prSet presAssocID="{0707B9B0-07F0-41E7-8C3B-DDF3868EF811}" presName="negativeSpace" presStyleCnt="0"/>
      <dgm:spPr/>
    </dgm:pt>
    <dgm:pt modelId="{E4A3C7F0-0111-4D37-A2B6-2F4951308B47}" type="pres">
      <dgm:prSet presAssocID="{0707B9B0-07F0-41E7-8C3B-DDF3868EF811}" presName="childText" presStyleLbl="conFgAcc1" presStyleIdx="0" presStyleCnt="3">
        <dgm:presLayoutVars>
          <dgm:bulletEnabled val="1"/>
        </dgm:presLayoutVars>
      </dgm:prSet>
      <dgm:spPr/>
    </dgm:pt>
    <dgm:pt modelId="{75C7BF4D-D997-4C73-8D9E-1393E951CF0D}" type="pres">
      <dgm:prSet presAssocID="{188ED772-2E1E-4169-A45E-98AAFE9979F7}" presName="spaceBetweenRectangles" presStyleCnt="0"/>
      <dgm:spPr/>
    </dgm:pt>
    <dgm:pt modelId="{FD45709D-15AD-4E85-AB13-040E7ED9CCE9}" type="pres">
      <dgm:prSet presAssocID="{F705FCC3-D2BD-4239-B271-41627287BCF2}" presName="parentLin" presStyleCnt="0"/>
      <dgm:spPr/>
    </dgm:pt>
    <dgm:pt modelId="{7F1FA182-C89F-46FC-AF37-926D05D0607E}" type="pres">
      <dgm:prSet presAssocID="{F705FCC3-D2BD-4239-B271-41627287BCF2}" presName="parentLeftMargin" presStyleLbl="node1" presStyleIdx="0" presStyleCnt="3"/>
      <dgm:spPr/>
    </dgm:pt>
    <dgm:pt modelId="{A90C8979-5139-4BD6-8A3E-D3D1B8DB26D8}" type="pres">
      <dgm:prSet presAssocID="{F705FCC3-D2BD-4239-B271-41627287BCF2}" presName="parentText" presStyleLbl="node1" presStyleIdx="1" presStyleCnt="3" custScaleX="118220" custScaleY="667771">
        <dgm:presLayoutVars>
          <dgm:chMax val="0"/>
          <dgm:bulletEnabled val="1"/>
        </dgm:presLayoutVars>
      </dgm:prSet>
      <dgm:spPr/>
    </dgm:pt>
    <dgm:pt modelId="{B4BA6740-BCFA-4D94-AFB0-B706BB51BC8F}" type="pres">
      <dgm:prSet presAssocID="{F705FCC3-D2BD-4239-B271-41627287BCF2}" presName="negativeSpace" presStyleCnt="0"/>
      <dgm:spPr/>
    </dgm:pt>
    <dgm:pt modelId="{B542866A-F3EC-4138-99F1-BF06E504A45B}" type="pres">
      <dgm:prSet presAssocID="{F705FCC3-D2BD-4239-B271-41627287BCF2}" presName="childText" presStyleLbl="conFgAcc1" presStyleIdx="1" presStyleCnt="3">
        <dgm:presLayoutVars>
          <dgm:bulletEnabled val="1"/>
        </dgm:presLayoutVars>
      </dgm:prSet>
      <dgm:spPr/>
    </dgm:pt>
    <dgm:pt modelId="{BCE6C261-25CD-4142-A59C-8656043F0E78}" type="pres">
      <dgm:prSet presAssocID="{7C366C59-27FF-40B0-BCC7-ABE931DD2674}" presName="spaceBetweenRectangles" presStyleCnt="0"/>
      <dgm:spPr/>
    </dgm:pt>
    <dgm:pt modelId="{8830855E-9617-4929-872A-73C7110062AF}" type="pres">
      <dgm:prSet presAssocID="{5EBFAFE4-75A2-47F6-87C9-41CEA8CB4A98}" presName="parentLin" presStyleCnt="0"/>
      <dgm:spPr/>
    </dgm:pt>
    <dgm:pt modelId="{4EB2618F-998E-4F40-B375-FF3B0E03B20F}" type="pres">
      <dgm:prSet presAssocID="{5EBFAFE4-75A2-47F6-87C9-41CEA8CB4A98}" presName="parentLeftMargin" presStyleLbl="node1" presStyleIdx="1" presStyleCnt="3"/>
      <dgm:spPr/>
    </dgm:pt>
    <dgm:pt modelId="{194C7439-0131-42AA-A380-4048885AC737}" type="pres">
      <dgm:prSet presAssocID="{5EBFAFE4-75A2-47F6-87C9-41CEA8CB4A98}" presName="parentText" presStyleLbl="node1" presStyleIdx="2" presStyleCnt="3" custScaleX="108643" custScaleY="445700">
        <dgm:presLayoutVars>
          <dgm:chMax val="0"/>
          <dgm:bulletEnabled val="1"/>
        </dgm:presLayoutVars>
      </dgm:prSet>
      <dgm:spPr/>
    </dgm:pt>
    <dgm:pt modelId="{39E99806-3E27-44C1-9149-1ACBCE363323}" type="pres">
      <dgm:prSet presAssocID="{5EBFAFE4-75A2-47F6-87C9-41CEA8CB4A98}" presName="negativeSpace" presStyleCnt="0"/>
      <dgm:spPr/>
    </dgm:pt>
    <dgm:pt modelId="{45F24F99-1EE5-445E-9B17-99A6CD7477A6}" type="pres">
      <dgm:prSet presAssocID="{5EBFAFE4-75A2-47F6-87C9-41CEA8CB4A9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46020D-AFDF-45AD-965B-0E70ECFECE9F}" srcId="{15361846-53FE-414B-A550-98078691A66E}" destId="{5EBFAFE4-75A2-47F6-87C9-41CEA8CB4A98}" srcOrd="2" destOrd="0" parTransId="{F466D245-0549-46A6-A166-2019FB093BAD}" sibTransId="{2497BB60-9DA1-4A53-948C-7442368D9E74}"/>
    <dgm:cxn modelId="{6C09FA12-DA5C-4E4B-8E1F-E42DF4076DE4}" type="presOf" srcId="{0707B9B0-07F0-41E7-8C3B-DDF3868EF811}" destId="{E4BCC6DA-2FE8-4AA5-BF1F-4C42693B6F7C}" srcOrd="0" destOrd="0" presId="urn:microsoft.com/office/officeart/2005/8/layout/list1"/>
    <dgm:cxn modelId="{3BC8BB26-BF87-4ADF-9B78-EBDF6700EDB3}" srcId="{15361846-53FE-414B-A550-98078691A66E}" destId="{F705FCC3-D2BD-4239-B271-41627287BCF2}" srcOrd="1" destOrd="0" parTransId="{550FD318-4BB4-40E6-8C4A-D92F1D4504DB}" sibTransId="{7C366C59-27FF-40B0-BCC7-ABE931DD2674}"/>
    <dgm:cxn modelId="{1BCAC942-C44F-4ABB-8594-7A561F40803C}" type="presOf" srcId="{F705FCC3-D2BD-4239-B271-41627287BCF2}" destId="{A90C8979-5139-4BD6-8A3E-D3D1B8DB26D8}" srcOrd="1" destOrd="0" presId="urn:microsoft.com/office/officeart/2005/8/layout/list1"/>
    <dgm:cxn modelId="{D6A38545-4D32-4A9C-A6DE-7A5C1962A3F8}" srcId="{15361846-53FE-414B-A550-98078691A66E}" destId="{0707B9B0-07F0-41E7-8C3B-DDF3868EF811}" srcOrd="0" destOrd="0" parTransId="{F2C1253F-269A-42D3-B857-175FCB3FDBEE}" sibTransId="{188ED772-2E1E-4169-A45E-98AAFE9979F7}"/>
    <dgm:cxn modelId="{40FD6A49-51A4-470E-B65B-9E7ECABAECCA}" type="presOf" srcId="{5EBFAFE4-75A2-47F6-87C9-41CEA8CB4A98}" destId="{194C7439-0131-42AA-A380-4048885AC737}" srcOrd="1" destOrd="0" presId="urn:microsoft.com/office/officeart/2005/8/layout/list1"/>
    <dgm:cxn modelId="{6491F84F-0F84-42A9-AD9C-27939D4AAD3F}" type="presOf" srcId="{0707B9B0-07F0-41E7-8C3B-DDF3868EF811}" destId="{DCFD4C3A-AF9A-4843-9D74-ED0E58D884A0}" srcOrd="1" destOrd="0" presId="urn:microsoft.com/office/officeart/2005/8/layout/list1"/>
    <dgm:cxn modelId="{DF8C2653-E623-4FCB-9BFE-E986D536DC56}" type="presOf" srcId="{5EBFAFE4-75A2-47F6-87C9-41CEA8CB4A98}" destId="{4EB2618F-998E-4F40-B375-FF3B0E03B20F}" srcOrd="0" destOrd="0" presId="urn:microsoft.com/office/officeart/2005/8/layout/list1"/>
    <dgm:cxn modelId="{62D4A390-27E0-4E1F-890D-0A4411E23786}" type="presOf" srcId="{15361846-53FE-414B-A550-98078691A66E}" destId="{89C1F2ED-7A4A-4C1D-96FF-861A503BFB34}" srcOrd="0" destOrd="0" presId="urn:microsoft.com/office/officeart/2005/8/layout/list1"/>
    <dgm:cxn modelId="{C7167EAC-753F-46E0-A0CB-87BF571B95CE}" type="presOf" srcId="{F705FCC3-D2BD-4239-B271-41627287BCF2}" destId="{7F1FA182-C89F-46FC-AF37-926D05D0607E}" srcOrd="0" destOrd="0" presId="urn:microsoft.com/office/officeart/2005/8/layout/list1"/>
    <dgm:cxn modelId="{EA7104EC-F3AA-4D29-BF9B-DDB4E9619635}" type="presParOf" srcId="{89C1F2ED-7A4A-4C1D-96FF-861A503BFB34}" destId="{B33616E0-9758-4697-A2B8-CFF72824250F}" srcOrd="0" destOrd="0" presId="urn:microsoft.com/office/officeart/2005/8/layout/list1"/>
    <dgm:cxn modelId="{EE0D6DFE-50A8-4AC1-B9D5-4A0956B24FFC}" type="presParOf" srcId="{B33616E0-9758-4697-A2B8-CFF72824250F}" destId="{E4BCC6DA-2FE8-4AA5-BF1F-4C42693B6F7C}" srcOrd="0" destOrd="0" presId="urn:microsoft.com/office/officeart/2005/8/layout/list1"/>
    <dgm:cxn modelId="{03CE6382-65F1-40B9-B67C-DE3A99715143}" type="presParOf" srcId="{B33616E0-9758-4697-A2B8-CFF72824250F}" destId="{DCFD4C3A-AF9A-4843-9D74-ED0E58D884A0}" srcOrd="1" destOrd="0" presId="urn:microsoft.com/office/officeart/2005/8/layout/list1"/>
    <dgm:cxn modelId="{00F967AE-08B9-438A-8140-3C9713A5D3AA}" type="presParOf" srcId="{89C1F2ED-7A4A-4C1D-96FF-861A503BFB34}" destId="{862E92DF-6439-4710-8412-866825F35CB8}" srcOrd="1" destOrd="0" presId="urn:microsoft.com/office/officeart/2005/8/layout/list1"/>
    <dgm:cxn modelId="{BB0BE2B3-113B-4770-B3E4-4D58FF50D62C}" type="presParOf" srcId="{89C1F2ED-7A4A-4C1D-96FF-861A503BFB34}" destId="{E4A3C7F0-0111-4D37-A2B6-2F4951308B47}" srcOrd="2" destOrd="0" presId="urn:microsoft.com/office/officeart/2005/8/layout/list1"/>
    <dgm:cxn modelId="{E6DFA432-F292-4FDF-8A31-CD9C449990A0}" type="presParOf" srcId="{89C1F2ED-7A4A-4C1D-96FF-861A503BFB34}" destId="{75C7BF4D-D997-4C73-8D9E-1393E951CF0D}" srcOrd="3" destOrd="0" presId="urn:microsoft.com/office/officeart/2005/8/layout/list1"/>
    <dgm:cxn modelId="{4CC26F3F-D728-4134-8B05-641E11D2C995}" type="presParOf" srcId="{89C1F2ED-7A4A-4C1D-96FF-861A503BFB34}" destId="{FD45709D-15AD-4E85-AB13-040E7ED9CCE9}" srcOrd="4" destOrd="0" presId="urn:microsoft.com/office/officeart/2005/8/layout/list1"/>
    <dgm:cxn modelId="{99B81197-0CD6-4939-A2C0-AFCD2349DE62}" type="presParOf" srcId="{FD45709D-15AD-4E85-AB13-040E7ED9CCE9}" destId="{7F1FA182-C89F-46FC-AF37-926D05D0607E}" srcOrd="0" destOrd="0" presId="urn:microsoft.com/office/officeart/2005/8/layout/list1"/>
    <dgm:cxn modelId="{368680D3-467A-4D56-854F-25CAD76F4A23}" type="presParOf" srcId="{FD45709D-15AD-4E85-AB13-040E7ED9CCE9}" destId="{A90C8979-5139-4BD6-8A3E-D3D1B8DB26D8}" srcOrd="1" destOrd="0" presId="urn:microsoft.com/office/officeart/2005/8/layout/list1"/>
    <dgm:cxn modelId="{D975F98E-6FBE-404B-AA9C-AAC6221B3969}" type="presParOf" srcId="{89C1F2ED-7A4A-4C1D-96FF-861A503BFB34}" destId="{B4BA6740-BCFA-4D94-AFB0-B706BB51BC8F}" srcOrd="5" destOrd="0" presId="urn:microsoft.com/office/officeart/2005/8/layout/list1"/>
    <dgm:cxn modelId="{22D41601-E4A5-4934-8433-DB3F70094A60}" type="presParOf" srcId="{89C1F2ED-7A4A-4C1D-96FF-861A503BFB34}" destId="{B542866A-F3EC-4138-99F1-BF06E504A45B}" srcOrd="6" destOrd="0" presId="urn:microsoft.com/office/officeart/2005/8/layout/list1"/>
    <dgm:cxn modelId="{BB44C1C8-AB7E-4FDA-A408-F38871357A41}" type="presParOf" srcId="{89C1F2ED-7A4A-4C1D-96FF-861A503BFB34}" destId="{BCE6C261-25CD-4142-A59C-8656043F0E78}" srcOrd="7" destOrd="0" presId="urn:microsoft.com/office/officeart/2005/8/layout/list1"/>
    <dgm:cxn modelId="{C9CBD3A5-A75A-44B5-9567-734AA3C35C65}" type="presParOf" srcId="{89C1F2ED-7A4A-4C1D-96FF-861A503BFB34}" destId="{8830855E-9617-4929-872A-73C7110062AF}" srcOrd="8" destOrd="0" presId="urn:microsoft.com/office/officeart/2005/8/layout/list1"/>
    <dgm:cxn modelId="{AC3390C9-CE35-429C-883F-740936A293A4}" type="presParOf" srcId="{8830855E-9617-4929-872A-73C7110062AF}" destId="{4EB2618F-998E-4F40-B375-FF3B0E03B20F}" srcOrd="0" destOrd="0" presId="urn:microsoft.com/office/officeart/2005/8/layout/list1"/>
    <dgm:cxn modelId="{0902164F-7A42-48B2-8B5F-810B71953C68}" type="presParOf" srcId="{8830855E-9617-4929-872A-73C7110062AF}" destId="{194C7439-0131-42AA-A380-4048885AC737}" srcOrd="1" destOrd="0" presId="urn:microsoft.com/office/officeart/2005/8/layout/list1"/>
    <dgm:cxn modelId="{0C2E3D57-6C09-4ABF-BC13-C6FF03B78869}" type="presParOf" srcId="{89C1F2ED-7A4A-4C1D-96FF-861A503BFB34}" destId="{39E99806-3E27-44C1-9149-1ACBCE363323}" srcOrd="9" destOrd="0" presId="urn:microsoft.com/office/officeart/2005/8/layout/list1"/>
    <dgm:cxn modelId="{DF8702F4-51A0-446C-A52F-5F7C31B8C38B}" type="presParOf" srcId="{89C1F2ED-7A4A-4C1D-96FF-861A503BFB34}" destId="{45F24F99-1EE5-445E-9B17-99A6CD7477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88B875-1592-4B11-8EE4-703118D769E5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C38021B-033C-4DBC-B1F4-132BA2F5B09D}">
      <dgm:prSet phldrT="[Текст]"/>
      <dgm:spPr/>
      <dgm:t>
        <a:bodyPr/>
        <a:lstStyle/>
        <a:p>
          <a:r>
            <a:rPr lang="ru-RU" dirty="0"/>
            <a:t>Ключевой базой для подготовки военных кадров является Российская Федерация. </a:t>
          </a:r>
        </a:p>
      </dgm:t>
    </dgm:pt>
    <dgm:pt modelId="{950E2730-F46C-418D-A13F-2710DDA03ABD}" type="parTrans" cxnId="{E207467D-998F-47E9-B4EB-3B1CDE85E207}">
      <dgm:prSet/>
      <dgm:spPr/>
      <dgm:t>
        <a:bodyPr/>
        <a:lstStyle/>
        <a:p>
          <a:endParaRPr lang="ru-RU"/>
        </a:p>
      </dgm:t>
    </dgm:pt>
    <dgm:pt modelId="{4ABB19C1-98C6-417A-BD73-0095908A835C}" type="sibTrans" cxnId="{E207467D-998F-47E9-B4EB-3B1CDE85E207}">
      <dgm:prSet/>
      <dgm:spPr/>
      <dgm:t>
        <a:bodyPr/>
        <a:lstStyle/>
        <a:p>
          <a:endParaRPr lang="ru-RU"/>
        </a:p>
      </dgm:t>
    </dgm:pt>
    <dgm:pt modelId="{F4DD9957-AAA8-434A-A5A3-4243DFCB8399}">
      <dgm:prSet phldrT="[Текст]"/>
      <dgm:spPr/>
      <dgm:t>
        <a:bodyPr/>
        <a:lstStyle/>
        <a:p>
          <a:r>
            <a:rPr lang="ru-RU" dirty="0"/>
            <a:t>Военная академия Генерального штаба Вооруженных Сил Российской Федерации разработала специализированную программу обучения. </a:t>
          </a:r>
        </a:p>
      </dgm:t>
    </dgm:pt>
    <dgm:pt modelId="{F5519C69-AC6D-4C6D-BE0A-17C58550A4ED}" type="parTrans" cxnId="{C3B61A4C-D978-4B6B-898D-A6C698A106D0}">
      <dgm:prSet/>
      <dgm:spPr/>
      <dgm:t>
        <a:bodyPr/>
        <a:lstStyle/>
        <a:p>
          <a:endParaRPr lang="ru-RU"/>
        </a:p>
      </dgm:t>
    </dgm:pt>
    <dgm:pt modelId="{CB7A4351-8F82-42D2-AABF-ED2180C3946A}" type="sibTrans" cxnId="{C3B61A4C-D978-4B6B-898D-A6C698A106D0}">
      <dgm:prSet/>
      <dgm:spPr/>
      <dgm:t>
        <a:bodyPr/>
        <a:lstStyle/>
        <a:p>
          <a:endParaRPr lang="ru-RU"/>
        </a:p>
      </dgm:t>
    </dgm:pt>
    <dgm:pt modelId="{B1E581E5-EFDE-41D1-9C33-44CB8125B55E}">
      <dgm:prSet phldrT="[Текст]"/>
      <dgm:spPr/>
      <dgm:t>
        <a:bodyPr/>
        <a:lstStyle/>
        <a:p>
          <a:r>
            <a:rPr lang="ru-RU" dirty="0"/>
            <a:t>Курс лекций и практических занятий по военно-политической проблематике, кризисному реагированию на современные вызовы и угрозы, военному сотрудничеству в формате ОДКБ, военной стратегии, военному управлению и военной экономике.</a:t>
          </a:r>
        </a:p>
      </dgm:t>
    </dgm:pt>
    <dgm:pt modelId="{AA4AF2E0-EF52-4375-98A8-A04A71B0686B}" type="parTrans" cxnId="{ECAC94DD-AA59-40AD-999C-C538967A14B3}">
      <dgm:prSet/>
      <dgm:spPr/>
      <dgm:t>
        <a:bodyPr/>
        <a:lstStyle/>
        <a:p>
          <a:endParaRPr lang="ru-RU"/>
        </a:p>
      </dgm:t>
    </dgm:pt>
    <dgm:pt modelId="{33CEDF9F-E6CD-430B-B803-9DE8B5AF5150}" type="sibTrans" cxnId="{ECAC94DD-AA59-40AD-999C-C538967A14B3}">
      <dgm:prSet/>
      <dgm:spPr/>
      <dgm:t>
        <a:bodyPr/>
        <a:lstStyle/>
        <a:p>
          <a:endParaRPr lang="ru-RU"/>
        </a:p>
      </dgm:t>
    </dgm:pt>
    <dgm:pt modelId="{CFEA5535-2D55-4E42-9A73-23BB1573FFF5}">
      <dgm:prSet phldrT="[Текст]"/>
      <dgm:spPr/>
      <dgm:t>
        <a:bodyPr/>
        <a:lstStyle/>
        <a:p>
          <a:r>
            <a:rPr lang="ru-RU" dirty="0"/>
            <a:t>Обучение на льготных условиях, для военных Кыргызстана предусмотрены Соглашением о подготовке военных кадров для государств – членов ОДКБ</a:t>
          </a:r>
        </a:p>
      </dgm:t>
    </dgm:pt>
    <dgm:pt modelId="{9073FD16-B5C6-4B48-8411-B8C441497F7C}" type="parTrans" cxnId="{62761AF8-A47C-4E4E-B119-F6F7647270E0}">
      <dgm:prSet/>
      <dgm:spPr/>
      <dgm:t>
        <a:bodyPr/>
        <a:lstStyle/>
        <a:p>
          <a:endParaRPr lang="ru-RU"/>
        </a:p>
      </dgm:t>
    </dgm:pt>
    <dgm:pt modelId="{780A34AF-273A-4C1C-B7AF-F59F211127D2}" type="sibTrans" cxnId="{62761AF8-A47C-4E4E-B119-F6F7647270E0}">
      <dgm:prSet/>
      <dgm:spPr/>
      <dgm:t>
        <a:bodyPr/>
        <a:lstStyle/>
        <a:p>
          <a:endParaRPr lang="ru-RU"/>
        </a:p>
      </dgm:t>
    </dgm:pt>
    <dgm:pt modelId="{910513E6-3E94-41EA-A344-66DD1DEFACE5}" type="pres">
      <dgm:prSet presAssocID="{9288B875-1592-4B11-8EE4-703118D769E5}" presName="composite" presStyleCnt="0">
        <dgm:presLayoutVars>
          <dgm:chMax val="1"/>
          <dgm:dir/>
          <dgm:resizeHandles val="exact"/>
        </dgm:presLayoutVars>
      </dgm:prSet>
      <dgm:spPr/>
    </dgm:pt>
    <dgm:pt modelId="{2DDFFAE6-214F-4A99-BB36-5D97C9592181}" type="pres">
      <dgm:prSet presAssocID="{7C38021B-033C-4DBC-B1F4-132BA2F5B09D}" presName="roof" presStyleLbl="dkBgShp" presStyleIdx="0" presStyleCnt="2"/>
      <dgm:spPr/>
    </dgm:pt>
    <dgm:pt modelId="{F478059E-2ADB-47EE-B3E4-979A7082DFDC}" type="pres">
      <dgm:prSet presAssocID="{7C38021B-033C-4DBC-B1F4-132BA2F5B09D}" presName="pillars" presStyleCnt="0"/>
      <dgm:spPr/>
    </dgm:pt>
    <dgm:pt modelId="{98FEAECB-F2E5-47A9-AA72-23375F9CB7CE}" type="pres">
      <dgm:prSet presAssocID="{7C38021B-033C-4DBC-B1F4-132BA2F5B09D}" presName="pillar1" presStyleLbl="node1" presStyleIdx="0" presStyleCnt="3">
        <dgm:presLayoutVars>
          <dgm:bulletEnabled val="1"/>
        </dgm:presLayoutVars>
      </dgm:prSet>
      <dgm:spPr/>
    </dgm:pt>
    <dgm:pt modelId="{9B76C745-4C49-4D56-AC14-CE826237135B}" type="pres">
      <dgm:prSet presAssocID="{B1E581E5-EFDE-41D1-9C33-44CB8125B55E}" presName="pillarX" presStyleLbl="node1" presStyleIdx="1" presStyleCnt="3">
        <dgm:presLayoutVars>
          <dgm:bulletEnabled val="1"/>
        </dgm:presLayoutVars>
      </dgm:prSet>
      <dgm:spPr/>
    </dgm:pt>
    <dgm:pt modelId="{B28B233A-61E6-46AF-8195-42F1BB0BE38E}" type="pres">
      <dgm:prSet presAssocID="{CFEA5535-2D55-4E42-9A73-23BB1573FFF5}" presName="pillarX" presStyleLbl="node1" presStyleIdx="2" presStyleCnt="3">
        <dgm:presLayoutVars>
          <dgm:bulletEnabled val="1"/>
        </dgm:presLayoutVars>
      </dgm:prSet>
      <dgm:spPr/>
    </dgm:pt>
    <dgm:pt modelId="{61D378A6-DFA1-429B-992E-7084459CB326}" type="pres">
      <dgm:prSet presAssocID="{7C38021B-033C-4DBC-B1F4-132BA2F5B09D}" presName="base" presStyleLbl="dkBgShp" presStyleIdx="1" presStyleCnt="2"/>
      <dgm:spPr/>
    </dgm:pt>
  </dgm:ptLst>
  <dgm:cxnLst>
    <dgm:cxn modelId="{56CF7A03-61BF-4028-858B-5031079B0CD4}" type="presOf" srcId="{CFEA5535-2D55-4E42-9A73-23BB1573FFF5}" destId="{B28B233A-61E6-46AF-8195-42F1BB0BE38E}" srcOrd="0" destOrd="0" presId="urn:microsoft.com/office/officeart/2005/8/layout/hList3"/>
    <dgm:cxn modelId="{A4270826-1260-41C1-A3E6-3D150B9C9EC1}" type="presOf" srcId="{B1E581E5-EFDE-41D1-9C33-44CB8125B55E}" destId="{9B76C745-4C49-4D56-AC14-CE826237135B}" srcOrd="0" destOrd="0" presId="urn:microsoft.com/office/officeart/2005/8/layout/hList3"/>
    <dgm:cxn modelId="{DD68D738-16DD-461E-AD90-B62F00112AC0}" type="presOf" srcId="{F4DD9957-AAA8-434A-A5A3-4243DFCB8399}" destId="{98FEAECB-F2E5-47A9-AA72-23375F9CB7CE}" srcOrd="0" destOrd="0" presId="urn:microsoft.com/office/officeart/2005/8/layout/hList3"/>
    <dgm:cxn modelId="{5EF83263-8E30-4A52-848F-EB7250D3603D}" type="presOf" srcId="{9288B875-1592-4B11-8EE4-703118D769E5}" destId="{910513E6-3E94-41EA-A344-66DD1DEFACE5}" srcOrd="0" destOrd="0" presId="urn:microsoft.com/office/officeart/2005/8/layout/hList3"/>
    <dgm:cxn modelId="{C3B61A4C-D978-4B6B-898D-A6C698A106D0}" srcId="{7C38021B-033C-4DBC-B1F4-132BA2F5B09D}" destId="{F4DD9957-AAA8-434A-A5A3-4243DFCB8399}" srcOrd="0" destOrd="0" parTransId="{F5519C69-AC6D-4C6D-BE0A-17C58550A4ED}" sibTransId="{CB7A4351-8F82-42D2-AABF-ED2180C3946A}"/>
    <dgm:cxn modelId="{E207467D-998F-47E9-B4EB-3B1CDE85E207}" srcId="{9288B875-1592-4B11-8EE4-703118D769E5}" destId="{7C38021B-033C-4DBC-B1F4-132BA2F5B09D}" srcOrd="0" destOrd="0" parTransId="{950E2730-F46C-418D-A13F-2710DDA03ABD}" sibTransId="{4ABB19C1-98C6-417A-BD73-0095908A835C}"/>
    <dgm:cxn modelId="{ECAC94DD-AA59-40AD-999C-C538967A14B3}" srcId="{7C38021B-033C-4DBC-B1F4-132BA2F5B09D}" destId="{B1E581E5-EFDE-41D1-9C33-44CB8125B55E}" srcOrd="1" destOrd="0" parTransId="{AA4AF2E0-EF52-4375-98A8-A04A71B0686B}" sibTransId="{33CEDF9F-E6CD-430B-B803-9DE8B5AF5150}"/>
    <dgm:cxn modelId="{F32982EB-4EE4-40B7-B5B4-29365ACF4AA1}" type="presOf" srcId="{7C38021B-033C-4DBC-B1F4-132BA2F5B09D}" destId="{2DDFFAE6-214F-4A99-BB36-5D97C9592181}" srcOrd="0" destOrd="0" presId="urn:microsoft.com/office/officeart/2005/8/layout/hList3"/>
    <dgm:cxn modelId="{62761AF8-A47C-4E4E-B119-F6F7647270E0}" srcId="{7C38021B-033C-4DBC-B1F4-132BA2F5B09D}" destId="{CFEA5535-2D55-4E42-9A73-23BB1573FFF5}" srcOrd="2" destOrd="0" parTransId="{9073FD16-B5C6-4B48-8411-B8C441497F7C}" sibTransId="{780A34AF-273A-4C1C-B7AF-F59F211127D2}"/>
    <dgm:cxn modelId="{F094C8D2-A865-451C-9D95-5F5EB37F1CC4}" type="presParOf" srcId="{910513E6-3E94-41EA-A344-66DD1DEFACE5}" destId="{2DDFFAE6-214F-4A99-BB36-5D97C9592181}" srcOrd="0" destOrd="0" presId="urn:microsoft.com/office/officeart/2005/8/layout/hList3"/>
    <dgm:cxn modelId="{D2551EE0-E60F-4AF8-8780-75756FFE261D}" type="presParOf" srcId="{910513E6-3E94-41EA-A344-66DD1DEFACE5}" destId="{F478059E-2ADB-47EE-B3E4-979A7082DFDC}" srcOrd="1" destOrd="0" presId="urn:microsoft.com/office/officeart/2005/8/layout/hList3"/>
    <dgm:cxn modelId="{09B4AF38-3B8C-46C9-9F4B-5D17516DBD6A}" type="presParOf" srcId="{F478059E-2ADB-47EE-B3E4-979A7082DFDC}" destId="{98FEAECB-F2E5-47A9-AA72-23375F9CB7CE}" srcOrd="0" destOrd="0" presId="urn:microsoft.com/office/officeart/2005/8/layout/hList3"/>
    <dgm:cxn modelId="{ADE0D36C-2797-48BC-BA1A-E4071B33AE97}" type="presParOf" srcId="{F478059E-2ADB-47EE-B3E4-979A7082DFDC}" destId="{9B76C745-4C49-4D56-AC14-CE826237135B}" srcOrd="1" destOrd="0" presId="urn:microsoft.com/office/officeart/2005/8/layout/hList3"/>
    <dgm:cxn modelId="{16A1F920-201F-4661-880D-DCE2B64F99F8}" type="presParOf" srcId="{F478059E-2ADB-47EE-B3E4-979A7082DFDC}" destId="{B28B233A-61E6-46AF-8195-42F1BB0BE38E}" srcOrd="2" destOrd="0" presId="urn:microsoft.com/office/officeart/2005/8/layout/hList3"/>
    <dgm:cxn modelId="{D5CCA955-3C15-4B1A-A5C7-46D1439A929C}" type="presParOf" srcId="{910513E6-3E94-41EA-A344-66DD1DEFACE5}" destId="{61D378A6-DFA1-429B-992E-7084459CB32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0553D0-18BA-48AE-8F4B-F9A1C2614FE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77684C-23D3-4278-A5AA-CFB28D1EF946}">
      <dgm:prSet phldrT="[Текст]" phldr="1"/>
      <dgm:spPr/>
      <dgm:t>
        <a:bodyPr/>
        <a:lstStyle/>
        <a:p>
          <a:endParaRPr lang="ru-RU"/>
        </a:p>
      </dgm:t>
    </dgm:pt>
    <dgm:pt modelId="{C6CFED42-477E-43B3-B6E7-40C68BBFB91C}" type="parTrans" cxnId="{29A1C03C-31DE-4BA9-BCAC-60E775D86A3E}">
      <dgm:prSet/>
      <dgm:spPr/>
      <dgm:t>
        <a:bodyPr/>
        <a:lstStyle/>
        <a:p>
          <a:endParaRPr lang="ru-RU"/>
        </a:p>
      </dgm:t>
    </dgm:pt>
    <dgm:pt modelId="{3DE4BF7A-DAFA-423F-AF9C-85492B14D70B}" type="sibTrans" cxnId="{29A1C03C-31DE-4BA9-BCAC-60E775D86A3E}">
      <dgm:prSet/>
      <dgm:spPr/>
      <dgm:t>
        <a:bodyPr/>
        <a:lstStyle/>
        <a:p>
          <a:endParaRPr lang="ru-RU"/>
        </a:p>
      </dgm:t>
    </dgm:pt>
    <dgm:pt modelId="{DEDB8C66-92CE-4354-A741-C243058CCBE0}">
      <dgm:prSet phldrT="[Текст]" custT="1"/>
      <dgm:spPr/>
      <dgm:t>
        <a:bodyPr/>
        <a:lstStyle/>
        <a:p>
          <a:r>
            <a:rPr lang="ru-RU" sz="2000" dirty="0"/>
            <a:t>Конфликт на таджикско-кыргызской границе, где периодически вспыхивают столкновения с пограничниками и приграничным населением. </a:t>
          </a:r>
        </a:p>
      </dgm:t>
    </dgm:pt>
    <dgm:pt modelId="{307209AB-01E6-4414-A34B-3D6900CD42EB}" type="parTrans" cxnId="{2A17D970-FEED-436F-BF29-ABF3ACD0D909}">
      <dgm:prSet/>
      <dgm:spPr/>
      <dgm:t>
        <a:bodyPr/>
        <a:lstStyle/>
        <a:p>
          <a:endParaRPr lang="ru-RU"/>
        </a:p>
      </dgm:t>
    </dgm:pt>
    <dgm:pt modelId="{F40EB1A4-0636-4B90-90BE-0F16B35308AC}" type="sibTrans" cxnId="{2A17D970-FEED-436F-BF29-ABF3ACD0D909}">
      <dgm:prSet/>
      <dgm:spPr/>
      <dgm:t>
        <a:bodyPr/>
        <a:lstStyle/>
        <a:p>
          <a:endParaRPr lang="ru-RU"/>
        </a:p>
      </dgm:t>
    </dgm:pt>
    <dgm:pt modelId="{CA2FEDD3-FAFC-4D9B-BB68-C7CE5653EB25}">
      <dgm:prSet phldrT="[Текст]" phldr="1"/>
      <dgm:spPr/>
      <dgm:t>
        <a:bodyPr/>
        <a:lstStyle/>
        <a:p>
          <a:endParaRPr lang="ru-RU"/>
        </a:p>
      </dgm:t>
    </dgm:pt>
    <dgm:pt modelId="{72CC5894-DB7A-43D0-88A1-E4A3784C58D8}" type="parTrans" cxnId="{3E342052-897D-451A-B27B-4EE50D9085D1}">
      <dgm:prSet/>
      <dgm:spPr/>
      <dgm:t>
        <a:bodyPr/>
        <a:lstStyle/>
        <a:p>
          <a:endParaRPr lang="ru-RU"/>
        </a:p>
      </dgm:t>
    </dgm:pt>
    <dgm:pt modelId="{E8AE2F99-1424-4C7C-B951-4EA74EA5E595}" type="sibTrans" cxnId="{3E342052-897D-451A-B27B-4EE50D9085D1}">
      <dgm:prSet/>
      <dgm:spPr/>
      <dgm:t>
        <a:bodyPr/>
        <a:lstStyle/>
        <a:p>
          <a:endParaRPr lang="ru-RU"/>
        </a:p>
      </dgm:t>
    </dgm:pt>
    <dgm:pt modelId="{57F30F57-6B5B-4709-960E-C1DE50F33FA4}">
      <dgm:prSet phldrT="[Текст]" custT="1"/>
      <dgm:spPr/>
      <dgm:t>
        <a:bodyPr/>
        <a:lstStyle/>
        <a:p>
          <a:r>
            <a:rPr lang="ru-RU" sz="2000" dirty="0"/>
            <a:t>На протяжении нескольких лет сложившаяся ситуация не могла разрешиться в рамках двусторонних переговоров. </a:t>
          </a:r>
        </a:p>
      </dgm:t>
    </dgm:pt>
    <dgm:pt modelId="{B06B48CC-6951-438D-9F7C-64F5A383EF89}" type="parTrans" cxnId="{634EF131-D939-4353-830E-4D9F2192F701}">
      <dgm:prSet/>
      <dgm:spPr/>
      <dgm:t>
        <a:bodyPr/>
        <a:lstStyle/>
        <a:p>
          <a:endParaRPr lang="ru-RU"/>
        </a:p>
      </dgm:t>
    </dgm:pt>
    <dgm:pt modelId="{6CF522D2-BF2F-40EE-B032-C4CEC4E7107F}" type="sibTrans" cxnId="{634EF131-D939-4353-830E-4D9F2192F701}">
      <dgm:prSet/>
      <dgm:spPr/>
      <dgm:t>
        <a:bodyPr/>
        <a:lstStyle/>
        <a:p>
          <a:endParaRPr lang="ru-RU"/>
        </a:p>
      </dgm:t>
    </dgm:pt>
    <dgm:pt modelId="{E2ADFCBA-B609-4C0B-983B-A4225D024110}">
      <dgm:prSet phldrT="[Текст]" phldr="1"/>
      <dgm:spPr/>
      <dgm:t>
        <a:bodyPr/>
        <a:lstStyle/>
        <a:p>
          <a:endParaRPr lang="ru-RU"/>
        </a:p>
      </dgm:t>
    </dgm:pt>
    <dgm:pt modelId="{7F50E2B2-5805-4F6D-A22E-97316A586123}" type="parTrans" cxnId="{8BBC7EB1-8FB7-4D2C-85F8-104A470F90C9}">
      <dgm:prSet/>
      <dgm:spPr/>
      <dgm:t>
        <a:bodyPr/>
        <a:lstStyle/>
        <a:p>
          <a:endParaRPr lang="ru-RU"/>
        </a:p>
      </dgm:t>
    </dgm:pt>
    <dgm:pt modelId="{4CED7989-69C9-48F7-8DB4-BEA6F4E2DD89}" type="sibTrans" cxnId="{8BBC7EB1-8FB7-4D2C-85F8-104A470F90C9}">
      <dgm:prSet/>
      <dgm:spPr/>
      <dgm:t>
        <a:bodyPr/>
        <a:lstStyle/>
        <a:p>
          <a:endParaRPr lang="ru-RU"/>
        </a:p>
      </dgm:t>
    </dgm:pt>
    <dgm:pt modelId="{D176322C-5F73-4F67-8DE8-B03B33F79710}">
      <dgm:prSet phldrT="[Текст]" custT="1"/>
      <dgm:spPr/>
      <dgm:t>
        <a:bodyPr/>
        <a:lstStyle/>
        <a:p>
          <a:r>
            <a:rPr lang="ru-RU" sz="2000" dirty="0"/>
            <a:t>Хотя в июне 2021 года президенты Таджикистана и Киргизии Эмомали </a:t>
          </a:r>
          <a:r>
            <a:rPr lang="ru-RU" sz="2000" dirty="0" err="1"/>
            <a:t>Рахмон</a:t>
          </a:r>
          <a:r>
            <a:rPr lang="ru-RU" sz="2000" dirty="0"/>
            <a:t> и </a:t>
          </a:r>
          <a:r>
            <a:rPr lang="ru-RU" sz="2000" dirty="0" err="1"/>
            <a:t>Садым</a:t>
          </a:r>
          <a:r>
            <a:rPr lang="ru-RU" sz="2000" dirty="0"/>
            <a:t> </a:t>
          </a:r>
          <a:r>
            <a:rPr lang="ru-RU" sz="2000" dirty="0" err="1"/>
            <a:t>Жапаров</a:t>
          </a:r>
          <a:r>
            <a:rPr lang="ru-RU" sz="2000" dirty="0"/>
            <a:t> договорились о делимитации и демаркации границы. Местные СМИ регулярно сообщали о конфликтах между жителями двух стран в районе поселка </a:t>
          </a:r>
          <a:r>
            <a:rPr lang="ru-RU" sz="2000" dirty="0" err="1"/>
            <a:t>Сомониён</a:t>
          </a:r>
          <a:r>
            <a:rPr lang="ru-RU" sz="2000" dirty="0"/>
            <a:t>. </a:t>
          </a:r>
        </a:p>
      </dgm:t>
    </dgm:pt>
    <dgm:pt modelId="{98D84F4C-F1E3-4D26-A902-21E936C417D8}" type="parTrans" cxnId="{A8088569-F2AE-49A0-8B61-A5AB86C954AE}">
      <dgm:prSet/>
      <dgm:spPr/>
      <dgm:t>
        <a:bodyPr/>
        <a:lstStyle/>
        <a:p>
          <a:endParaRPr lang="ru-RU"/>
        </a:p>
      </dgm:t>
    </dgm:pt>
    <dgm:pt modelId="{CB5BCD8E-9929-4671-8506-E94B518CBA36}" type="sibTrans" cxnId="{A8088569-F2AE-49A0-8B61-A5AB86C954AE}">
      <dgm:prSet/>
      <dgm:spPr/>
      <dgm:t>
        <a:bodyPr/>
        <a:lstStyle/>
        <a:p>
          <a:endParaRPr lang="ru-RU"/>
        </a:p>
      </dgm:t>
    </dgm:pt>
    <dgm:pt modelId="{D99EE3AD-9DA8-4C53-BDD2-4B8F2BAFC52F}" type="pres">
      <dgm:prSet presAssocID="{C00553D0-18BA-48AE-8F4B-F9A1C2614FE9}" presName="linearFlow" presStyleCnt="0">
        <dgm:presLayoutVars>
          <dgm:dir/>
          <dgm:animLvl val="lvl"/>
          <dgm:resizeHandles val="exact"/>
        </dgm:presLayoutVars>
      </dgm:prSet>
      <dgm:spPr/>
    </dgm:pt>
    <dgm:pt modelId="{DE55D1A0-0549-41F1-91AC-73E3FBA88336}" type="pres">
      <dgm:prSet presAssocID="{7F77684C-23D3-4278-A5AA-CFB28D1EF946}" presName="composite" presStyleCnt="0"/>
      <dgm:spPr/>
    </dgm:pt>
    <dgm:pt modelId="{093F8849-1119-48C1-944D-74DE24411703}" type="pres">
      <dgm:prSet presAssocID="{7F77684C-23D3-4278-A5AA-CFB28D1EF94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AAA2451-F0AD-4A18-B50C-F31B86E41348}" type="pres">
      <dgm:prSet presAssocID="{7F77684C-23D3-4278-A5AA-CFB28D1EF946}" presName="descendantText" presStyleLbl="alignAcc1" presStyleIdx="0" presStyleCnt="3">
        <dgm:presLayoutVars>
          <dgm:bulletEnabled val="1"/>
        </dgm:presLayoutVars>
      </dgm:prSet>
      <dgm:spPr/>
    </dgm:pt>
    <dgm:pt modelId="{06B19A59-D6D8-4709-A6BE-7BBA7608295B}" type="pres">
      <dgm:prSet presAssocID="{3DE4BF7A-DAFA-423F-AF9C-85492B14D70B}" presName="sp" presStyleCnt="0"/>
      <dgm:spPr/>
    </dgm:pt>
    <dgm:pt modelId="{F8316C67-0C6A-4611-9AEA-6509BA6B5453}" type="pres">
      <dgm:prSet presAssocID="{CA2FEDD3-FAFC-4D9B-BB68-C7CE5653EB25}" presName="composite" presStyleCnt="0"/>
      <dgm:spPr/>
    </dgm:pt>
    <dgm:pt modelId="{BCD8B974-B69B-46E3-9CDB-85E5BBA3DA14}" type="pres">
      <dgm:prSet presAssocID="{CA2FEDD3-FAFC-4D9B-BB68-C7CE5653EB2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608E13E-C7C2-4628-850F-3E54FDF7554A}" type="pres">
      <dgm:prSet presAssocID="{CA2FEDD3-FAFC-4D9B-BB68-C7CE5653EB25}" presName="descendantText" presStyleLbl="alignAcc1" presStyleIdx="1" presStyleCnt="3">
        <dgm:presLayoutVars>
          <dgm:bulletEnabled val="1"/>
        </dgm:presLayoutVars>
      </dgm:prSet>
      <dgm:spPr/>
    </dgm:pt>
    <dgm:pt modelId="{2F7B324C-FFBE-4EB6-9CBB-17037D6D4B29}" type="pres">
      <dgm:prSet presAssocID="{E8AE2F99-1424-4C7C-B951-4EA74EA5E595}" presName="sp" presStyleCnt="0"/>
      <dgm:spPr/>
    </dgm:pt>
    <dgm:pt modelId="{C365DF22-22C5-4D9E-9F38-9187035CAAC0}" type="pres">
      <dgm:prSet presAssocID="{E2ADFCBA-B609-4C0B-983B-A4225D024110}" presName="composite" presStyleCnt="0"/>
      <dgm:spPr/>
    </dgm:pt>
    <dgm:pt modelId="{4B15AD43-5C51-46E2-8607-EC3F863E0017}" type="pres">
      <dgm:prSet presAssocID="{E2ADFCBA-B609-4C0B-983B-A4225D02411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EA99B70-8567-44A2-A16F-88995AB4C679}" type="pres">
      <dgm:prSet presAssocID="{E2ADFCBA-B609-4C0B-983B-A4225D024110}" presName="descendantText" presStyleLbl="alignAcc1" presStyleIdx="2" presStyleCnt="3" custScaleX="99877" custScaleY="190508">
        <dgm:presLayoutVars>
          <dgm:bulletEnabled val="1"/>
        </dgm:presLayoutVars>
      </dgm:prSet>
      <dgm:spPr/>
    </dgm:pt>
  </dgm:ptLst>
  <dgm:cxnLst>
    <dgm:cxn modelId="{75D20A08-EA3B-48A6-B679-2B151AB18364}" type="presOf" srcId="{7F77684C-23D3-4278-A5AA-CFB28D1EF946}" destId="{093F8849-1119-48C1-944D-74DE24411703}" srcOrd="0" destOrd="0" presId="urn:microsoft.com/office/officeart/2005/8/layout/chevron2"/>
    <dgm:cxn modelId="{28614416-D265-4AB2-AFF3-8AE887E56917}" type="presOf" srcId="{E2ADFCBA-B609-4C0B-983B-A4225D024110}" destId="{4B15AD43-5C51-46E2-8607-EC3F863E0017}" srcOrd="0" destOrd="0" presId="urn:microsoft.com/office/officeart/2005/8/layout/chevron2"/>
    <dgm:cxn modelId="{634EF131-D939-4353-830E-4D9F2192F701}" srcId="{CA2FEDD3-FAFC-4D9B-BB68-C7CE5653EB25}" destId="{57F30F57-6B5B-4709-960E-C1DE50F33FA4}" srcOrd="0" destOrd="0" parTransId="{B06B48CC-6951-438D-9F7C-64F5A383EF89}" sibTransId="{6CF522D2-BF2F-40EE-B032-C4CEC4E7107F}"/>
    <dgm:cxn modelId="{29A1C03C-31DE-4BA9-BCAC-60E775D86A3E}" srcId="{C00553D0-18BA-48AE-8F4B-F9A1C2614FE9}" destId="{7F77684C-23D3-4278-A5AA-CFB28D1EF946}" srcOrd="0" destOrd="0" parTransId="{C6CFED42-477E-43B3-B6E7-40C68BBFB91C}" sibTransId="{3DE4BF7A-DAFA-423F-AF9C-85492B14D70B}"/>
    <dgm:cxn modelId="{52485548-7E8D-4CF2-BF07-1A105D190A6F}" type="presOf" srcId="{57F30F57-6B5B-4709-960E-C1DE50F33FA4}" destId="{7608E13E-C7C2-4628-850F-3E54FDF7554A}" srcOrd="0" destOrd="0" presId="urn:microsoft.com/office/officeart/2005/8/layout/chevron2"/>
    <dgm:cxn modelId="{A8088569-F2AE-49A0-8B61-A5AB86C954AE}" srcId="{E2ADFCBA-B609-4C0B-983B-A4225D024110}" destId="{D176322C-5F73-4F67-8DE8-B03B33F79710}" srcOrd="0" destOrd="0" parTransId="{98D84F4C-F1E3-4D26-A902-21E936C417D8}" sibTransId="{CB5BCD8E-9929-4671-8506-E94B518CBA36}"/>
    <dgm:cxn modelId="{2A17D970-FEED-436F-BF29-ABF3ACD0D909}" srcId="{7F77684C-23D3-4278-A5AA-CFB28D1EF946}" destId="{DEDB8C66-92CE-4354-A741-C243058CCBE0}" srcOrd="0" destOrd="0" parTransId="{307209AB-01E6-4414-A34B-3D6900CD42EB}" sibTransId="{F40EB1A4-0636-4B90-90BE-0F16B35308AC}"/>
    <dgm:cxn modelId="{3E342052-897D-451A-B27B-4EE50D9085D1}" srcId="{C00553D0-18BA-48AE-8F4B-F9A1C2614FE9}" destId="{CA2FEDD3-FAFC-4D9B-BB68-C7CE5653EB25}" srcOrd="1" destOrd="0" parTransId="{72CC5894-DB7A-43D0-88A1-E4A3784C58D8}" sibTransId="{E8AE2F99-1424-4C7C-B951-4EA74EA5E595}"/>
    <dgm:cxn modelId="{3B49B297-5ECC-4ED7-ADA6-425EAD32DF26}" type="presOf" srcId="{D176322C-5F73-4F67-8DE8-B03B33F79710}" destId="{EEA99B70-8567-44A2-A16F-88995AB4C679}" srcOrd="0" destOrd="0" presId="urn:microsoft.com/office/officeart/2005/8/layout/chevron2"/>
    <dgm:cxn modelId="{8BBC7EB1-8FB7-4D2C-85F8-104A470F90C9}" srcId="{C00553D0-18BA-48AE-8F4B-F9A1C2614FE9}" destId="{E2ADFCBA-B609-4C0B-983B-A4225D024110}" srcOrd="2" destOrd="0" parTransId="{7F50E2B2-5805-4F6D-A22E-97316A586123}" sibTransId="{4CED7989-69C9-48F7-8DB4-BEA6F4E2DD89}"/>
    <dgm:cxn modelId="{D45A82BF-A164-4F4E-AD88-31EEFFEE6794}" type="presOf" srcId="{C00553D0-18BA-48AE-8F4B-F9A1C2614FE9}" destId="{D99EE3AD-9DA8-4C53-BDD2-4B8F2BAFC52F}" srcOrd="0" destOrd="0" presId="urn:microsoft.com/office/officeart/2005/8/layout/chevron2"/>
    <dgm:cxn modelId="{1431EFE0-0423-4155-8613-CD32CB4F8DF9}" type="presOf" srcId="{DEDB8C66-92CE-4354-A741-C243058CCBE0}" destId="{0AAA2451-F0AD-4A18-B50C-F31B86E41348}" srcOrd="0" destOrd="0" presId="urn:microsoft.com/office/officeart/2005/8/layout/chevron2"/>
    <dgm:cxn modelId="{A9EBAFE2-5271-4F28-AB98-183F8920E633}" type="presOf" srcId="{CA2FEDD3-FAFC-4D9B-BB68-C7CE5653EB25}" destId="{BCD8B974-B69B-46E3-9CDB-85E5BBA3DA14}" srcOrd="0" destOrd="0" presId="urn:microsoft.com/office/officeart/2005/8/layout/chevron2"/>
    <dgm:cxn modelId="{73D041AA-7B03-44A2-8FE2-188D0C548B7E}" type="presParOf" srcId="{D99EE3AD-9DA8-4C53-BDD2-4B8F2BAFC52F}" destId="{DE55D1A0-0549-41F1-91AC-73E3FBA88336}" srcOrd="0" destOrd="0" presId="urn:microsoft.com/office/officeart/2005/8/layout/chevron2"/>
    <dgm:cxn modelId="{3FF998A1-DCC9-409C-B385-D5F4F1EA6210}" type="presParOf" srcId="{DE55D1A0-0549-41F1-91AC-73E3FBA88336}" destId="{093F8849-1119-48C1-944D-74DE24411703}" srcOrd="0" destOrd="0" presId="urn:microsoft.com/office/officeart/2005/8/layout/chevron2"/>
    <dgm:cxn modelId="{B9EE08CD-14DF-45B9-9A8F-7A18372E64B2}" type="presParOf" srcId="{DE55D1A0-0549-41F1-91AC-73E3FBA88336}" destId="{0AAA2451-F0AD-4A18-B50C-F31B86E41348}" srcOrd="1" destOrd="0" presId="urn:microsoft.com/office/officeart/2005/8/layout/chevron2"/>
    <dgm:cxn modelId="{A172A121-631B-49DA-AA66-658D91384D6A}" type="presParOf" srcId="{D99EE3AD-9DA8-4C53-BDD2-4B8F2BAFC52F}" destId="{06B19A59-D6D8-4709-A6BE-7BBA7608295B}" srcOrd="1" destOrd="0" presId="urn:microsoft.com/office/officeart/2005/8/layout/chevron2"/>
    <dgm:cxn modelId="{57EECD18-FFE2-4473-9C3E-3E1747014404}" type="presParOf" srcId="{D99EE3AD-9DA8-4C53-BDD2-4B8F2BAFC52F}" destId="{F8316C67-0C6A-4611-9AEA-6509BA6B5453}" srcOrd="2" destOrd="0" presId="urn:microsoft.com/office/officeart/2005/8/layout/chevron2"/>
    <dgm:cxn modelId="{39BC2F2D-A7AE-4FF3-BE65-2221D33860B2}" type="presParOf" srcId="{F8316C67-0C6A-4611-9AEA-6509BA6B5453}" destId="{BCD8B974-B69B-46E3-9CDB-85E5BBA3DA14}" srcOrd="0" destOrd="0" presId="urn:microsoft.com/office/officeart/2005/8/layout/chevron2"/>
    <dgm:cxn modelId="{7139AEBF-5F61-4FA4-B045-00D0245C7574}" type="presParOf" srcId="{F8316C67-0C6A-4611-9AEA-6509BA6B5453}" destId="{7608E13E-C7C2-4628-850F-3E54FDF7554A}" srcOrd="1" destOrd="0" presId="urn:microsoft.com/office/officeart/2005/8/layout/chevron2"/>
    <dgm:cxn modelId="{69851906-CA60-4393-B4EB-34753E2B18B9}" type="presParOf" srcId="{D99EE3AD-9DA8-4C53-BDD2-4B8F2BAFC52F}" destId="{2F7B324C-FFBE-4EB6-9CBB-17037D6D4B29}" srcOrd="3" destOrd="0" presId="urn:microsoft.com/office/officeart/2005/8/layout/chevron2"/>
    <dgm:cxn modelId="{1DFD8F6C-567A-40C3-A41F-905139B615CA}" type="presParOf" srcId="{D99EE3AD-9DA8-4C53-BDD2-4B8F2BAFC52F}" destId="{C365DF22-22C5-4D9E-9F38-9187035CAAC0}" srcOrd="4" destOrd="0" presId="urn:microsoft.com/office/officeart/2005/8/layout/chevron2"/>
    <dgm:cxn modelId="{ACB3C5A3-9A1E-4EB8-B8AB-6A7337492D0D}" type="presParOf" srcId="{C365DF22-22C5-4D9E-9F38-9187035CAAC0}" destId="{4B15AD43-5C51-46E2-8607-EC3F863E0017}" srcOrd="0" destOrd="0" presId="urn:microsoft.com/office/officeart/2005/8/layout/chevron2"/>
    <dgm:cxn modelId="{97FA6255-F6AA-49B5-A899-0743F1EDAD62}" type="presParOf" srcId="{C365DF22-22C5-4D9E-9F38-9187035CAAC0}" destId="{EEA99B70-8567-44A2-A16F-88995AB4C6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47E320-66CF-42CA-879F-3C20B712EE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B4DB51-2877-464D-A001-11B1327807A7}">
      <dgm:prSet phldrT="[Текст]" phldr="1"/>
      <dgm:spPr/>
      <dgm:t>
        <a:bodyPr/>
        <a:lstStyle/>
        <a:p>
          <a:endParaRPr lang="ru-RU"/>
        </a:p>
      </dgm:t>
    </dgm:pt>
    <dgm:pt modelId="{B418D265-E87F-4419-ADF5-C8346730E807}" type="parTrans" cxnId="{FD8D7A47-F059-4531-9935-8F889E58D482}">
      <dgm:prSet/>
      <dgm:spPr/>
      <dgm:t>
        <a:bodyPr/>
        <a:lstStyle/>
        <a:p>
          <a:endParaRPr lang="ru-RU"/>
        </a:p>
      </dgm:t>
    </dgm:pt>
    <dgm:pt modelId="{089504E2-F80D-4E86-A1C2-460DB88F7AF1}" type="sibTrans" cxnId="{FD8D7A47-F059-4531-9935-8F889E58D482}">
      <dgm:prSet/>
      <dgm:spPr/>
      <dgm:t>
        <a:bodyPr/>
        <a:lstStyle/>
        <a:p>
          <a:endParaRPr lang="ru-RU"/>
        </a:p>
      </dgm:t>
    </dgm:pt>
    <dgm:pt modelId="{5AA877ED-2A52-4CE0-8BC2-4C0B18855402}">
      <dgm:prSet phldrT="[Текст]"/>
      <dgm:spPr/>
      <dgm:t>
        <a:bodyPr/>
        <a:lstStyle/>
        <a:p>
          <a:r>
            <a:rPr lang="ru-RU" dirty="0"/>
            <a:t>В январе этого года после боевых столкновений на границе Генеральный секретарь ОДКБ предложил помощь в решении конфликта на границе. </a:t>
          </a:r>
        </a:p>
      </dgm:t>
    </dgm:pt>
    <dgm:pt modelId="{0CEFB388-6B6A-49FB-9C58-9122889339CA}" type="parTrans" cxnId="{AA98DBAA-342F-4827-8219-AD4EF7534546}">
      <dgm:prSet/>
      <dgm:spPr/>
      <dgm:t>
        <a:bodyPr/>
        <a:lstStyle/>
        <a:p>
          <a:endParaRPr lang="ru-RU"/>
        </a:p>
      </dgm:t>
    </dgm:pt>
    <dgm:pt modelId="{7DC2D469-EA44-4800-998E-E74DDD096C58}" type="sibTrans" cxnId="{AA98DBAA-342F-4827-8219-AD4EF7534546}">
      <dgm:prSet/>
      <dgm:spPr/>
      <dgm:t>
        <a:bodyPr/>
        <a:lstStyle/>
        <a:p>
          <a:endParaRPr lang="ru-RU"/>
        </a:p>
      </dgm:t>
    </dgm:pt>
    <dgm:pt modelId="{E029CDF9-2583-47AB-B683-E60C659B61B3}">
      <dgm:prSet phldrT="[Текст]" phldr="1"/>
      <dgm:spPr/>
      <dgm:t>
        <a:bodyPr/>
        <a:lstStyle/>
        <a:p>
          <a:endParaRPr lang="ru-RU"/>
        </a:p>
      </dgm:t>
    </dgm:pt>
    <dgm:pt modelId="{BD63C5F7-D170-4F70-B5F8-0557A407C3D2}" type="parTrans" cxnId="{E2C8A14E-CAB5-4D56-9AD4-D33B01CB267F}">
      <dgm:prSet/>
      <dgm:spPr/>
      <dgm:t>
        <a:bodyPr/>
        <a:lstStyle/>
        <a:p>
          <a:endParaRPr lang="ru-RU"/>
        </a:p>
      </dgm:t>
    </dgm:pt>
    <dgm:pt modelId="{5C67B352-A78E-4E26-8A73-4DD8B6123DE3}" type="sibTrans" cxnId="{E2C8A14E-CAB5-4D56-9AD4-D33B01CB267F}">
      <dgm:prSet/>
      <dgm:spPr/>
      <dgm:t>
        <a:bodyPr/>
        <a:lstStyle/>
        <a:p>
          <a:endParaRPr lang="ru-RU"/>
        </a:p>
      </dgm:t>
    </dgm:pt>
    <dgm:pt modelId="{A3A8FE11-D86E-4728-8062-59C7BA6384A6}">
      <dgm:prSet phldrT="[Текст]"/>
      <dgm:spPr/>
      <dgm:t>
        <a:bodyPr/>
        <a:lstStyle/>
        <a:p>
          <a:r>
            <a:rPr lang="ru-RU" dirty="0"/>
            <a:t>Однозначно по данному вопросу необходима помощь ОДКБ и России, как главного участника для мирного разрешения конфликта</a:t>
          </a:r>
        </a:p>
      </dgm:t>
    </dgm:pt>
    <dgm:pt modelId="{514AD047-772D-4421-84EB-8AF25119BF7D}" type="parTrans" cxnId="{F59B5F64-2A97-421D-94A7-94ECDC527D3B}">
      <dgm:prSet/>
      <dgm:spPr/>
      <dgm:t>
        <a:bodyPr/>
        <a:lstStyle/>
        <a:p>
          <a:endParaRPr lang="ru-RU"/>
        </a:p>
      </dgm:t>
    </dgm:pt>
    <dgm:pt modelId="{C0EB1B12-4BEE-4380-87F2-AB0E0D7C7698}" type="sibTrans" cxnId="{F59B5F64-2A97-421D-94A7-94ECDC527D3B}">
      <dgm:prSet/>
      <dgm:spPr/>
      <dgm:t>
        <a:bodyPr/>
        <a:lstStyle/>
        <a:p>
          <a:endParaRPr lang="ru-RU"/>
        </a:p>
      </dgm:t>
    </dgm:pt>
    <dgm:pt modelId="{8508F89F-3F19-4B0E-9532-64036FCA5C20}">
      <dgm:prSet phldrT="[Текст]" phldr="1"/>
      <dgm:spPr/>
      <dgm:t>
        <a:bodyPr/>
        <a:lstStyle/>
        <a:p>
          <a:endParaRPr lang="ru-RU"/>
        </a:p>
      </dgm:t>
    </dgm:pt>
    <dgm:pt modelId="{AF48D3C2-7BE7-402E-92D0-AA477B342004}" type="parTrans" cxnId="{3A0E5EF1-2723-454A-8693-32A259B2F038}">
      <dgm:prSet/>
      <dgm:spPr/>
      <dgm:t>
        <a:bodyPr/>
        <a:lstStyle/>
        <a:p>
          <a:endParaRPr lang="ru-RU"/>
        </a:p>
      </dgm:t>
    </dgm:pt>
    <dgm:pt modelId="{0D16E70A-4E43-4100-AF83-31F781720276}" type="sibTrans" cxnId="{3A0E5EF1-2723-454A-8693-32A259B2F038}">
      <dgm:prSet/>
      <dgm:spPr/>
      <dgm:t>
        <a:bodyPr/>
        <a:lstStyle/>
        <a:p>
          <a:endParaRPr lang="ru-RU"/>
        </a:p>
      </dgm:t>
    </dgm:pt>
    <dgm:pt modelId="{466529E6-0887-4C0C-8EED-844F5252FA90}">
      <dgm:prSet phldrT="[Текст]"/>
      <dgm:spPr/>
      <dgm:t>
        <a:bodyPr/>
        <a:lstStyle/>
        <a:p>
          <a:r>
            <a:rPr lang="ru-RU" dirty="0"/>
            <a:t>Для создания благоприятной обстановки внутри организации и перспективной работы для решения актуальных задач.</a:t>
          </a:r>
        </a:p>
      </dgm:t>
    </dgm:pt>
    <dgm:pt modelId="{1DE3D8E9-52BB-40BD-8F19-3485842ADA63}" type="parTrans" cxnId="{74BABA4D-75DD-4EA7-9F90-81A12D3F5394}">
      <dgm:prSet/>
      <dgm:spPr/>
      <dgm:t>
        <a:bodyPr/>
        <a:lstStyle/>
        <a:p>
          <a:endParaRPr lang="ru-RU"/>
        </a:p>
      </dgm:t>
    </dgm:pt>
    <dgm:pt modelId="{CD68C743-0509-4F4F-B69F-471C2C04F327}" type="sibTrans" cxnId="{74BABA4D-75DD-4EA7-9F90-81A12D3F5394}">
      <dgm:prSet/>
      <dgm:spPr/>
      <dgm:t>
        <a:bodyPr/>
        <a:lstStyle/>
        <a:p>
          <a:endParaRPr lang="ru-RU"/>
        </a:p>
      </dgm:t>
    </dgm:pt>
    <dgm:pt modelId="{1955C19C-DA1A-462E-BD5E-2FC4D72C2A82}" type="pres">
      <dgm:prSet presAssocID="{A547E320-66CF-42CA-879F-3C20B712EE15}" presName="linearFlow" presStyleCnt="0">
        <dgm:presLayoutVars>
          <dgm:dir/>
          <dgm:animLvl val="lvl"/>
          <dgm:resizeHandles val="exact"/>
        </dgm:presLayoutVars>
      </dgm:prSet>
      <dgm:spPr/>
    </dgm:pt>
    <dgm:pt modelId="{D2556FAA-1DF1-41B8-8346-1851429AEAF1}" type="pres">
      <dgm:prSet presAssocID="{D4B4DB51-2877-464D-A001-11B1327807A7}" presName="composite" presStyleCnt="0"/>
      <dgm:spPr/>
    </dgm:pt>
    <dgm:pt modelId="{C247CEEA-DDAB-4D0A-8355-9496DB4B6DA1}" type="pres">
      <dgm:prSet presAssocID="{D4B4DB51-2877-464D-A001-11B1327807A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7DC7C44-3F80-4296-890C-09AAC32E2E6F}" type="pres">
      <dgm:prSet presAssocID="{D4B4DB51-2877-464D-A001-11B1327807A7}" presName="descendantText" presStyleLbl="alignAcc1" presStyleIdx="0" presStyleCnt="3">
        <dgm:presLayoutVars>
          <dgm:bulletEnabled val="1"/>
        </dgm:presLayoutVars>
      </dgm:prSet>
      <dgm:spPr/>
    </dgm:pt>
    <dgm:pt modelId="{11DE973D-CCB3-4EFF-9DB3-58CDC1AA4994}" type="pres">
      <dgm:prSet presAssocID="{089504E2-F80D-4E86-A1C2-460DB88F7AF1}" presName="sp" presStyleCnt="0"/>
      <dgm:spPr/>
    </dgm:pt>
    <dgm:pt modelId="{37987B2B-37DF-4B79-BA09-50CC1EF7AE01}" type="pres">
      <dgm:prSet presAssocID="{E029CDF9-2583-47AB-B683-E60C659B61B3}" presName="composite" presStyleCnt="0"/>
      <dgm:spPr/>
    </dgm:pt>
    <dgm:pt modelId="{EBF49893-5748-4F39-9D04-49D3744B4DFE}" type="pres">
      <dgm:prSet presAssocID="{E029CDF9-2583-47AB-B683-E60C659B61B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1D01928-47FA-4D1B-AAD6-2A71FDE4A142}" type="pres">
      <dgm:prSet presAssocID="{E029CDF9-2583-47AB-B683-E60C659B61B3}" presName="descendantText" presStyleLbl="alignAcc1" presStyleIdx="1" presStyleCnt="3">
        <dgm:presLayoutVars>
          <dgm:bulletEnabled val="1"/>
        </dgm:presLayoutVars>
      </dgm:prSet>
      <dgm:spPr/>
    </dgm:pt>
    <dgm:pt modelId="{78F0EC74-4258-4718-9337-964A13B33898}" type="pres">
      <dgm:prSet presAssocID="{5C67B352-A78E-4E26-8A73-4DD8B6123DE3}" presName="sp" presStyleCnt="0"/>
      <dgm:spPr/>
    </dgm:pt>
    <dgm:pt modelId="{38FA56CF-177B-46C2-ADF7-8BEAC6F03FDA}" type="pres">
      <dgm:prSet presAssocID="{8508F89F-3F19-4B0E-9532-64036FCA5C20}" presName="composite" presStyleCnt="0"/>
      <dgm:spPr/>
    </dgm:pt>
    <dgm:pt modelId="{60AB27B2-FC34-406D-87AE-2CEAD8AE9027}" type="pres">
      <dgm:prSet presAssocID="{8508F89F-3F19-4B0E-9532-64036FCA5C2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A6BF87B-917F-45C6-AD39-3C9CF8C3EE26}" type="pres">
      <dgm:prSet presAssocID="{8508F89F-3F19-4B0E-9532-64036FCA5C2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2BA2901-B412-445F-9EE0-B850EF16308B}" type="presOf" srcId="{D4B4DB51-2877-464D-A001-11B1327807A7}" destId="{C247CEEA-DDAB-4D0A-8355-9496DB4B6DA1}" srcOrd="0" destOrd="0" presId="urn:microsoft.com/office/officeart/2005/8/layout/chevron2"/>
    <dgm:cxn modelId="{F59B5F64-2A97-421D-94A7-94ECDC527D3B}" srcId="{E029CDF9-2583-47AB-B683-E60C659B61B3}" destId="{A3A8FE11-D86E-4728-8062-59C7BA6384A6}" srcOrd="0" destOrd="0" parTransId="{514AD047-772D-4421-84EB-8AF25119BF7D}" sibTransId="{C0EB1B12-4BEE-4380-87F2-AB0E0D7C7698}"/>
    <dgm:cxn modelId="{EBA26946-D19C-4B64-A258-1B01A2229E3C}" type="presOf" srcId="{8508F89F-3F19-4B0E-9532-64036FCA5C20}" destId="{60AB27B2-FC34-406D-87AE-2CEAD8AE9027}" srcOrd="0" destOrd="0" presId="urn:microsoft.com/office/officeart/2005/8/layout/chevron2"/>
    <dgm:cxn modelId="{FD8D7A47-F059-4531-9935-8F889E58D482}" srcId="{A547E320-66CF-42CA-879F-3C20B712EE15}" destId="{D4B4DB51-2877-464D-A001-11B1327807A7}" srcOrd="0" destOrd="0" parTransId="{B418D265-E87F-4419-ADF5-C8346730E807}" sibTransId="{089504E2-F80D-4E86-A1C2-460DB88F7AF1}"/>
    <dgm:cxn modelId="{74BABA4D-75DD-4EA7-9F90-81A12D3F5394}" srcId="{8508F89F-3F19-4B0E-9532-64036FCA5C20}" destId="{466529E6-0887-4C0C-8EED-844F5252FA90}" srcOrd="0" destOrd="0" parTransId="{1DE3D8E9-52BB-40BD-8F19-3485842ADA63}" sibTransId="{CD68C743-0509-4F4F-B69F-471C2C04F327}"/>
    <dgm:cxn modelId="{E2C8A14E-CAB5-4D56-9AD4-D33B01CB267F}" srcId="{A547E320-66CF-42CA-879F-3C20B712EE15}" destId="{E029CDF9-2583-47AB-B683-E60C659B61B3}" srcOrd="1" destOrd="0" parTransId="{BD63C5F7-D170-4F70-B5F8-0557A407C3D2}" sibTransId="{5C67B352-A78E-4E26-8A73-4DD8B6123DE3}"/>
    <dgm:cxn modelId="{AA98DBAA-342F-4827-8219-AD4EF7534546}" srcId="{D4B4DB51-2877-464D-A001-11B1327807A7}" destId="{5AA877ED-2A52-4CE0-8BC2-4C0B18855402}" srcOrd="0" destOrd="0" parTransId="{0CEFB388-6B6A-49FB-9C58-9122889339CA}" sibTransId="{7DC2D469-EA44-4800-998E-E74DDD096C58}"/>
    <dgm:cxn modelId="{105A11B8-411B-401F-B547-BD7BED78BA67}" type="presOf" srcId="{466529E6-0887-4C0C-8EED-844F5252FA90}" destId="{BA6BF87B-917F-45C6-AD39-3C9CF8C3EE26}" srcOrd="0" destOrd="0" presId="urn:microsoft.com/office/officeart/2005/8/layout/chevron2"/>
    <dgm:cxn modelId="{F4F476BB-C341-4748-BC55-3D491FD774ED}" type="presOf" srcId="{E029CDF9-2583-47AB-B683-E60C659B61B3}" destId="{EBF49893-5748-4F39-9D04-49D3744B4DFE}" srcOrd="0" destOrd="0" presId="urn:microsoft.com/office/officeart/2005/8/layout/chevron2"/>
    <dgm:cxn modelId="{450663D4-3966-46BF-9F7F-B83693C6B237}" type="presOf" srcId="{A547E320-66CF-42CA-879F-3C20B712EE15}" destId="{1955C19C-DA1A-462E-BD5E-2FC4D72C2A82}" srcOrd="0" destOrd="0" presId="urn:microsoft.com/office/officeart/2005/8/layout/chevron2"/>
    <dgm:cxn modelId="{5EB079E5-3AFF-48A4-B0F0-8DFE7046DFF1}" type="presOf" srcId="{A3A8FE11-D86E-4728-8062-59C7BA6384A6}" destId="{E1D01928-47FA-4D1B-AAD6-2A71FDE4A142}" srcOrd="0" destOrd="0" presId="urn:microsoft.com/office/officeart/2005/8/layout/chevron2"/>
    <dgm:cxn modelId="{3A0E5EF1-2723-454A-8693-32A259B2F038}" srcId="{A547E320-66CF-42CA-879F-3C20B712EE15}" destId="{8508F89F-3F19-4B0E-9532-64036FCA5C20}" srcOrd="2" destOrd="0" parTransId="{AF48D3C2-7BE7-402E-92D0-AA477B342004}" sibTransId="{0D16E70A-4E43-4100-AF83-31F781720276}"/>
    <dgm:cxn modelId="{F5B56AF8-4B2B-4938-B26C-FBAF460DF5C8}" type="presOf" srcId="{5AA877ED-2A52-4CE0-8BC2-4C0B18855402}" destId="{07DC7C44-3F80-4296-890C-09AAC32E2E6F}" srcOrd="0" destOrd="0" presId="urn:microsoft.com/office/officeart/2005/8/layout/chevron2"/>
    <dgm:cxn modelId="{547E988F-25C1-4F13-8882-504077D4E11E}" type="presParOf" srcId="{1955C19C-DA1A-462E-BD5E-2FC4D72C2A82}" destId="{D2556FAA-1DF1-41B8-8346-1851429AEAF1}" srcOrd="0" destOrd="0" presId="urn:microsoft.com/office/officeart/2005/8/layout/chevron2"/>
    <dgm:cxn modelId="{7916D0DA-EC13-4D15-ACC7-D4E710179FF9}" type="presParOf" srcId="{D2556FAA-1DF1-41B8-8346-1851429AEAF1}" destId="{C247CEEA-DDAB-4D0A-8355-9496DB4B6DA1}" srcOrd="0" destOrd="0" presId="urn:microsoft.com/office/officeart/2005/8/layout/chevron2"/>
    <dgm:cxn modelId="{F0FE12FD-C565-4B1C-8EE1-646F46CCFBB9}" type="presParOf" srcId="{D2556FAA-1DF1-41B8-8346-1851429AEAF1}" destId="{07DC7C44-3F80-4296-890C-09AAC32E2E6F}" srcOrd="1" destOrd="0" presId="urn:microsoft.com/office/officeart/2005/8/layout/chevron2"/>
    <dgm:cxn modelId="{BC1E43A1-87B7-4BCF-B4B1-61453002403F}" type="presParOf" srcId="{1955C19C-DA1A-462E-BD5E-2FC4D72C2A82}" destId="{11DE973D-CCB3-4EFF-9DB3-58CDC1AA4994}" srcOrd="1" destOrd="0" presId="urn:microsoft.com/office/officeart/2005/8/layout/chevron2"/>
    <dgm:cxn modelId="{E1FCCDA6-4783-4269-BA3C-E49BC3F2C8A6}" type="presParOf" srcId="{1955C19C-DA1A-462E-BD5E-2FC4D72C2A82}" destId="{37987B2B-37DF-4B79-BA09-50CC1EF7AE01}" srcOrd="2" destOrd="0" presId="urn:microsoft.com/office/officeart/2005/8/layout/chevron2"/>
    <dgm:cxn modelId="{1889A210-2E70-4F2B-9989-6692343AA888}" type="presParOf" srcId="{37987B2B-37DF-4B79-BA09-50CC1EF7AE01}" destId="{EBF49893-5748-4F39-9D04-49D3744B4DFE}" srcOrd="0" destOrd="0" presId="urn:microsoft.com/office/officeart/2005/8/layout/chevron2"/>
    <dgm:cxn modelId="{1A785DE6-0099-43DD-AA49-7E72F71B33E8}" type="presParOf" srcId="{37987B2B-37DF-4B79-BA09-50CC1EF7AE01}" destId="{E1D01928-47FA-4D1B-AAD6-2A71FDE4A142}" srcOrd="1" destOrd="0" presId="urn:microsoft.com/office/officeart/2005/8/layout/chevron2"/>
    <dgm:cxn modelId="{2ABEF8BB-1F45-4198-9288-098D93262AEA}" type="presParOf" srcId="{1955C19C-DA1A-462E-BD5E-2FC4D72C2A82}" destId="{78F0EC74-4258-4718-9337-964A13B33898}" srcOrd="3" destOrd="0" presId="urn:microsoft.com/office/officeart/2005/8/layout/chevron2"/>
    <dgm:cxn modelId="{A0D82684-D75F-42DC-8AF0-57353024EA31}" type="presParOf" srcId="{1955C19C-DA1A-462E-BD5E-2FC4D72C2A82}" destId="{38FA56CF-177B-46C2-ADF7-8BEAC6F03FDA}" srcOrd="4" destOrd="0" presId="urn:microsoft.com/office/officeart/2005/8/layout/chevron2"/>
    <dgm:cxn modelId="{0C3B1F8D-561B-4BB4-9B74-BC147FFE89DF}" type="presParOf" srcId="{38FA56CF-177B-46C2-ADF7-8BEAC6F03FDA}" destId="{60AB27B2-FC34-406D-87AE-2CEAD8AE9027}" srcOrd="0" destOrd="0" presId="urn:microsoft.com/office/officeart/2005/8/layout/chevron2"/>
    <dgm:cxn modelId="{5A679E86-022B-43AE-BF24-7E9979F254FC}" type="presParOf" srcId="{38FA56CF-177B-46C2-ADF7-8BEAC6F03FDA}" destId="{BA6BF87B-917F-45C6-AD39-3C9CF8C3EE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110B8-2797-43B5-B845-E9ED6CDFE409}">
      <dsp:nvSpPr>
        <dsp:cNvPr id="0" name=""/>
        <dsp:cNvSpPr/>
      </dsp:nvSpPr>
      <dsp:spPr>
        <a:xfrm>
          <a:off x="-3800309" y="-583694"/>
          <a:ext cx="4529569" cy="4529569"/>
        </a:xfrm>
        <a:prstGeom prst="blockArc">
          <a:avLst>
            <a:gd name="adj1" fmla="val 18900000"/>
            <a:gd name="adj2" fmla="val 2700000"/>
            <a:gd name="adj3" fmla="val 477"/>
          </a:avLst>
        </a:pr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DA2A5-5ED9-4216-9AC8-BDDA52B5C4DC}">
      <dsp:nvSpPr>
        <dsp:cNvPr id="0" name=""/>
        <dsp:cNvSpPr/>
      </dsp:nvSpPr>
      <dsp:spPr>
        <a:xfrm>
          <a:off x="319685" y="210069"/>
          <a:ext cx="8603063" cy="420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9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200" kern="1200" dirty="0"/>
            <a:t>Борьба с терроризмом и экстремизмом</a:t>
          </a:r>
        </a:p>
      </dsp:txBody>
      <dsp:txXfrm>
        <a:off x="319685" y="210069"/>
        <a:ext cx="8603063" cy="420406"/>
      </dsp:txXfrm>
    </dsp:sp>
    <dsp:sp modelId="{B3A64259-3D49-4720-9E2B-B2720862C2A4}">
      <dsp:nvSpPr>
        <dsp:cNvPr id="0" name=""/>
        <dsp:cNvSpPr/>
      </dsp:nvSpPr>
      <dsp:spPr>
        <a:xfrm>
          <a:off x="56931" y="157518"/>
          <a:ext cx="525508" cy="525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54395-422B-4F9A-81F1-4FBF09104381}">
      <dsp:nvSpPr>
        <dsp:cNvPr id="0" name=""/>
        <dsp:cNvSpPr/>
      </dsp:nvSpPr>
      <dsp:spPr>
        <a:xfrm>
          <a:off x="620937" y="840477"/>
          <a:ext cx="8301811" cy="420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9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Противодействие незаконному обороту наркотиков</a:t>
          </a:r>
        </a:p>
      </dsp:txBody>
      <dsp:txXfrm>
        <a:off x="620937" y="840477"/>
        <a:ext cx="8301811" cy="420406"/>
      </dsp:txXfrm>
    </dsp:sp>
    <dsp:sp modelId="{8485362E-9A78-4B80-837B-CBDFD1BFC463}">
      <dsp:nvSpPr>
        <dsp:cNvPr id="0" name=""/>
        <dsp:cNvSpPr/>
      </dsp:nvSpPr>
      <dsp:spPr>
        <a:xfrm>
          <a:off x="358182" y="787926"/>
          <a:ext cx="525508" cy="525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653D9-F8FD-432F-A9D8-926F662E2FE3}">
      <dsp:nvSpPr>
        <dsp:cNvPr id="0" name=""/>
        <dsp:cNvSpPr/>
      </dsp:nvSpPr>
      <dsp:spPr>
        <a:xfrm>
          <a:off x="713397" y="1470886"/>
          <a:ext cx="8209351" cy="420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9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200" kern="1200" dirty="0"/>
            <a:t>Противодействие незаконной миграции и торговле людьми</a:t>
          </a:r>
        </a:p>
      </dsp:txBody>
      <dsp:txXfrm>
        <a:off x="713397" y="1470886"/>
        <a:ext cx="8209351" cy="420406"/>
      </dsp:txXfrm>
    </dsp:sp>
    <dsp:sp modelId="{0CA8BEB5-B84B-46F6-9E68-81F730B57952}">
      <dsp:nvSpPr>
        <dsp:cNvPr id="0" name=""/>
        <dsp:cNvSpPr/>
      </dsp:nvSpPr>
      <dsp:spPr>
        <a:xfrm>
          <a:off x="450642" y="1418335"/>
          <a:ext cx="525508" cy="525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78435-AB94-4E50-9B2D-AB6CF1B183D6}">
      <dsp:nvSpPr>
        <dsp:cNvPr id="0" name=""/>
        <dsp:cNvSpPr/>
      </dsp:nvSpPr>
      <dsp:spPr>
        <a:xfrm>
          <a:off x="620937" y="2101295"/>
          <a:ext cx="8301811" cy="420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9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200" kern="1200" dirty="0"/>
            <a:t>Безопасность информационного пространства</a:t>
          </a:r>
        </a:p>
      </dsp:txBody>
      <dsp:txXfrm>
        <a:off x="620937" y="2101295"/>
        <a:ext cx="8301811" cy="420406"/>
      </dsp:txXfrm>
    </dsp:sp>
    <dsp:sp modelId="{9D4DCB8B-E9F0-4380-BEAA-3996E9D69E2F}">
      <dsp:nvSpPr>
        <dsp:cNvPr id="0" name=""/>
        <dsp:cNvSpPr/>
      </dsp:nvSpPr>
      <dsp:spPr>
        <a:xfrm>
          <a:off x="358182" y="2048744"/>
          <a:ext cx="525508" cy="525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18EB3-9F86-448E-A876-DFEABB229945}">
      <dsp:nvSpPr>
        <dsp:cNvPr id="0" name=""/>
        <dsp:cNvSpPr/>
      </dsp:nvSpPr>
      <dsp:spPr>
        <a:xfrm>
          <a:off x="319685" y="2731704"/>
          <a:ext cx="8603063" cy="420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9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200" kern="1200"/>
            <a:t>Военное обучение</a:t>
          </a:r>
        </a:p>
      </dsp:txBody>
      <dsp:txXfrm>
        <a:off x="319685" y="2731704"/>
        <a:ext cx="8603063" cy="420406"/>
      </dsp:txXfrm>
    </dsp:sp>
    <dsp:sp modelId="{FEC245AF-41BF-4487-8110-4048B1D39A28}">
      <dsp:nvSpPr>
        <dsp:cNvPr id="0" name=""/>
        <dsp:cNvSpPr/>
      </dsp:nvSpPr>
      <dsp:spPr>
        <a:xfrm>
          <a:off x="56931" y="2679153"/>
          <a:ext cx="525508" cy="525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EA692-DA16-406B-9FF2-60255D48D03B}">
      <dsp:nvSpPr>
        <dsp:cNvPr id="0" name=""/>
        <dsp:cNvSpPr/>
      </dsp:nvSpPr>
      <dsp:spPr>
        <a:xfrm rot="5400000">
          <a:off x="-312144" y="315495"/>
          <a:ext cx="2080965" cy="1456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 dirty="0"/>
        </a:p>
      </dsp:txBody>
      <dsp:txXfrm rot="-5400000">
        <a:off x="1" y="731688"/>
        <a:ext cx="1456676" cy="624289"/>
      </dsp:txXfrm>
    </dsp:sp>
    <dsp:sp modelId="{304AE288-FF90-4508-BA02-76EC6535E751}">
      <dsp:nvSpPr>
        <dsp:cNvPr id="0" name=""/>
        <dsp:cNvSpPr/>
      </dsp:nvSpPr>
      <dsp:spPr>
        <a:xfrm rot="5400000">
          <a:off x="4350180" y="-2890153"/>
          <a:ext cx="1352627" cy="7139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Эффективный щит от увеличивающейся угрозы, связанной с приездом лиц из «горячих точек» Ближнего Востока, прошедших террористическую подготовку и участвующих в деятельности международных террористических группировок. </a:t>
          </a:r>
        </a:p>
      </dsp:txBody>
      <dsp:txXfrm rot="-5400000">
        <a:off x="1456676" y="69381"/>
        <a:ext cx="7073605" cy="1220567"/>
      </dsp:txXfrm>
    </dsp:sp>
    <dsp:sp modelId="{4DE87DE2-1C6C-4FA6-AD96-6850F9E54F79}">
      <dsp:nvSpPr>
        <dsp:cNvPr id="0" name=""/>
        <dsp:cNvSpPr/>
      </dsp:nvSpPr>
      <dsp:spPr>
        <a:xfrm rot="5400000">
          <a:off x="-312144" y="2109265"/>
          <a:ext cx="2080965" cy="1456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 dirty="0"/>
        </a:p>
      </dsp:txBody>
      <dsp:txXfrm rot="-5400000">
        <a:off x="1" y="2525458"/>
        <a:ext cx="1456676" cy="624289"/>
      </dsp:txXfrm>
    </dsp:sp>
    <dsp:sp modelId="{F0F80299-C36B-4182-AE4F-62B2BDB8F65E}">
      <dsp:nvSpPr>
        <dsp:cNvPr id="0" name=""/>
        <dsp:cNvSpPr/>
      </dsp:nvSpPr>
      <dsp:spPr>
        <a:xfrm rot="5400000">
          <a:off x="4350180" y="-1096383"/>
          <a:ext cx="1352627" cy="7139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Нарастание угрозы со стороны вовлеченных в террористическую деятельность жен и вдов боевиков, используемых в качестве террористок-смертниц, а также малолетних детей.</a:t>
          </a:r>
        </a:p>
      </dsp:txBody>
      <dsp:txXfrm rot="-5400000">
        <a:off x="1456676" y="1863151"/>
        <a:ext cx="7073605" cy="1220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3C7F0-0111-4D37-A2B6-2F4951308B47}">
      <dsp:nvSpPr>
        <dsp:cNvPr id="0" name=""/>
        <dsp:cNvSpPr/>
      </dsp:nvSpPr>
      <dsp:spPr>
        <a:xfrm>
          <a:off x="0" y="1124222"/>
          <a:ext cx="92961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D4C3A-AF9A-4843-9D74-ED0E58D884A0}">
      <dsp:nvSpPr>
        <dsp:cNvPr id="0" name=""/>
        <dsp:cNvSpPr/>
      </dsp:nvSpPr>
      <dsp:spPr>
        <a:xfrm>
          <a:off x="464352" y="214255"/>
          <a:ext cx="6850882" cy="1028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960" tIns="0" rIns="2459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Пропаганда экстремистской идеологии и вербовке новобранцев через интернете</a:t>
          </a:r>
          <a:r>
            <a:rPr lang="en-US" sz="2000" kern="1200" dirty="0"/>
            <a:t>;</a:t>
          </a:r>
          <a:endParaRPr lang="ru-RU" sz="2000" kern="1200" dirty="0"/>
        </a:p>
      </dsp:txBody>
      <dsp:txXfrm>
        <a:off x="514537" y="264440"/>
        <a:ext cx="6750512" cy="927676"/>
      </dsp:txXfrm>
    </dsp:sp>
    <dsp:sp modelId="{B542866A-F3EC-4138-99F1-BF06E504A45B}">
      <dsp:nvSpPr>
        <dsp:cNvPr id="0" name=""/>
        <dsp:cNvSpPr/>
      </dsp:nvSpPr>
      <dsp:spPr>
        <a:xfrm>
          <a:off x="0" y="2827950"/>
          <a:ext cx="92961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C8979-5139-4BD6-8A3E-D3D1B8DB26D8}">
      <dsp:nvSpPr>
        <dsp:cNvPr id="0" name=""/>
        <dsp:cNvSpPr/>
      </dsp:nvSpPr>
      <dsp:spPr>
        <a:xfrm>
          <a:off x="464352" y="1369022"/>
          <a:ext cx="7685407" cy="1577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960" tIns="0" rIns="2459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Создают на профессиональной основе свои </a:t>
          </a:r>
          <a:r>
            <a:rPr lang="ru-RU" sz="2000" kern="1200" dirty="0" err="1"/>
            <a:t>медиаструктуры</a:t>
          </a:r>
          <a:r>
            <a:rPr lang="ru-RU" sz="2000" kern="1200" dirty="0"/>
            <a:t>, ведущие работу через специализированные сайты, аккаунты в социальных сетях, где размещаются материалы на различных языках</a:t>
          </a:r>
          <a:r>
            <a:rPr lang="en-US" sz="2000" kern="1200" dirty="0"/>
            <a:t>;</a:t>
          </a:r>
          <a:endParaRPr lang="ru-RU" sz="2000" kern="1200" dirty="0"/>
        </a:p>
      </dsp:txBody>
      <dsp:txXfrm>
        <a:off x="541335" y="1446005"/>
        <a:ext cx="7531441" cy="1423041"/>
      </dsp:txXfrm>
    </dsp:sp>
    <dsp:sp modelId="{45F24F99-1EE5-445E-9B17-99A6CD7477A6}">
      <dsp:nvSpPr>
        <dsp:cNvPr id="0" name=""/>
        <dsp:cNvSpPr/>
      </dsp:nvSpPr>
      <dsp:spPr>
        <a:xfrm>
          <a:off x="0" y="4007236"/>
          <a:ext cx="92961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C7439-0131-42AA-A380-4048885AC737}">
      <dsp:nvSpPr>
        <dsp:cNvPr id="0" name=""/>
        <dsp:cNvSpPr/>
      </dsp:nvSpPr>
      <dsp:spPr>
        <a:xfrm>
          <a:off x="464352" y="3072750"/>
          <a:ext cx="7062812" cy="1052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960" tIns="0" rIns="24596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Прежде всего на арабском, английском и русском</a:t>
          </a:r>
          <a:r>
            <a:rPr lang="en-US" sz="2000" kern="1200" dirty="0"/>
            <a:t>.</a:t>
          </a:r>
          <a:endParaRPr lang="ru-RU" sz="2000" kern="1200" dirty="0"/>
        </a:p>
      </dsp:txBody>
      <dsp:txXfrm>
        <a:off x="515734" y="3124132"/>
        <a:ext cx="6960048" cy="9498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FFAE6-214F-4A99-BB36-5D97C9592181}">
      <dsp:nvSpPr>
        <dsp:cNvPr id="0" name=""/>
        <dsp:cNvSpPr/>
      </dsp:nvSpPr>
      <dsp:spPr>
        <a:xfrm>
          <a:off x="0" y="0"/>
          <a:ext cx="9704094" cy="129316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Ключевой базой для подготовки военных кадров является Российская Федерация. </a:t>
          </a:r>
        </a:p>
      </dsp:txBody>
      <dsp:txXfrm>
        <a:off x="0" y="0"/>
        <a:ext cx="9704094" cy="1293165"/>
      </dsp:txXfrm>
    </dsp:sp>
    <dsp:sp modelId="{98FEAECB-F2E5-47A9-AA72-23375F9CB7CE}">
      <dsp:nvSpPr>
        <dsp:cNvPr id="0" name=""/>
        <dsp:cNvSpPr/>
      </dsp:nvSpPr>
      <dsp:spPr>
        <a:xfrm>
          <a:off x="4738" y="1293165"/>
          <a:ext cx="3231539" cy="27156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Военная академия Генерального штаба Вооруженных Сил Российской Федерации разработала специализированную программу обучения. </a:t>
          </a:r>
        </a:p>
      </dsp:txBody>
      <dsp:txXfrm>
        <a:off x="4738" y="1293165"/>
        <a:ext cx="3231539" cy="2715646"/>
      </dsp:txXfrm>
    </dsp:sp>
    <dsp:sp modelId="{9B76C745-4C49-4D56-AC14-CE826237135B}">
      <dsp:nvSpPr>
        <dsp:cNvPr id="0" name=""/>
        <dsp:cNvSpPr/>
      </dsp:nvSpPr>
      <dsp:spPr>
        <a:xfrm>
          <a:off x="3236277" y="1293165"/>
          <a:ext cx="3231539" cy="2715646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Курс лекций и практических занятий по военно-политической проблематике, кризисному реагированию на современные вызовы и угрозы, военному сотрудничеству в формате ОДКБ, военной стратегии, военному управлению и военной экономике.</a:t>
          </a:r>
        </a:p>
      </dsp:txBody>
      <dsp:txXfrm>
        <a:off x="3236277" y="1293165"/>
        <a:ext cx="3231539" cy="2715646"/>
      </dsp:txXfrm>
    </dsp:sp>
    <dsp:sp modelId="{B28B233A-61E6-46AF-8195-42F1BB0BE38E}">
      <dsp:nvSpPr>
        <dsp:cNvPr id="0" name=""/>
        <dsp:cNvSpPr/>
      </dsp:nvSpPr>
      <dsp:spPr>
        <a:xfrm>
          <a:off x="6467816" y="1293165"/>
          <a:ext cx="3231539" cy="2715646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Обучение на льготных условиях, для военных Кыргызстана предусмотрены Соглашением о подготовке военных кадров для государств – членов ОДКБ</a:t>
          </a:r>
        </a:p>
      </dsp:txBody>
      <dsp:txXfrm>
        <a:off x="6467816" y="1293165"/>
        <a:ext cx="3231539" cy="2715646"/>
      </dsp:txXfrm>
    </dsp:sp>
    <dsp:sp modelId="{61D378A6-DFA1-429B-992E-7084459CB326}">
      <dsp:nvSpPr>
        <dsp:cNvPr id="0" name=""/>
        <dsp:cNvSpPr/>
      </dsp:nvSpPr>
      <dsp:spPr>
        <a:xfrm>
          <a:off x="0" y="4008811"/>
          <a:ext cx="9704094" cy="30173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8849-1119-48C1-944D-74DE24411703}">
      <dsp:nvSpPr>
        <dsp:cNvPr id="0" name=""/>
        <dsp:cNvSpPr/>
      </dsp:nvSpPr>
      <dsp:spPr>
        <a:xfrm rot="5400000">
          <a:off x="-194304" y="196240"/>
          <a:ext cx="1295360" cy="906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-5400000">
        <a:off x="0" y="455312"/>
        <a:ext cx="906752" cy="388608"/>
      </dsp:txXfrm>
    </dsp:sp>
    <dsp:sp modelId="{0AAA2451-F0AD-4A18-B50C-F31B86E41348}">
      <dsp:nvSpPr>
        <dsp:cNvPr id="0" name=""/>
        <dsp:cNvSpPr/>
      </dsp:nvSpPr>
      <dsp:spPr>
        <a:xfrm rot="5400000">
          <a:off x="4567908" y="-3659218"/>
          <a:ext cx="841984" cy="81642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Конфликт на таджикско-кыргызской границе, где периодически вспыхивают столкновения с пограничниками и приграничным населением. </a:t>
          </a:r>
        </a:p>
      </dsp:txBody>
      <dsp:txXfrm rot="-5400000">
        <a:off x="906753" y="43039"/>
        <a:ext cx="8123193" cy="759780"/>
      </dsp:txXfrm>
    </dsp:sp>
    <dsp:sp modelId="{BCD8B974-B69B-46E3-9CDB-85E5BBA3DA14}">
      <dsp:nvSpPr>
        <dsp:cNvPr id="0" name=""/>
        <dsp:cNvSpPr/>
      </dsp:nvSpPr>
      <dsp:spPr>
        <a:xfrm rot="5400000">
          <a:off x="-194304" y="1314435"/>
          <a:ext cx="1295360" cy="906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-5400000">
        <a:off x="0" y="1573507"/>
        <a:ext cx="906752" cy="388608"/>
      </dsp:txXfrm>
    </dsp:sp>
    <dsp:sp modelId="{7608E13E-C7C2-4628-850F-3E54FDF7554A}">
      <dsp:nvSpPr>
        <dsp:cNvPr id="0" name=""/>
        <dsp:cNvSpPr/>
      </dsp:nvSpPr>
      <dsp:spPr>
        <a:xfrm rot="5400000">
          <a:off x="4567908" y="-2541024"/>
          <a:ext cx="841984" cy="81642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На протяжении нескольких лет сложившаяся ситуация не могла разрешиться в рамках двусторонних переговоров. </a:t>
          </a:r>
        </a:p>
      </dsp:txBody>
      <dsp:txXfrm rot="-5400000">
        <a:off x="906753" y="1161233"/>
        <a:ext cx="8123193" cy="759780"/>
      </dsp:txXfrm>
    </dsp:sp>
    <dsp:sp modelId="{4B15AD43-5C51-46E2-8607-EC3F863E0017}">
      <dsp:nvSpPr>
        <dsp:cNvPr id="0" name=""/>
        <dsp:cNvSpPr/>
      </dsp:nvSpPr>
      <dsp:spPr>
        <a:xfrm rot="5400000">
          <a:off x="-194304" y="2813661"/>
          <a:ext cx="1295360" cy="906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-5400000">
        <a:off x="0" y="3072733"/>
        <a:ext cx="906752" cy="388608"/>
      </dsp:txXfrm>
    </dsp:sp>
    <dsp:sp modelId="{EEA99B70-8567-44A2-A16F-88995AB4C679}">
      <dsp:nvSpPr>
        <dsp:cNvPr id="0" name=""/>
        <dsp:cNvSpPr/>
      </dsp:nvSpPr>
      <dsp:spPr>
        <a:xfrm rot="5400000">
          <a:off x="4186876" y="-1036776"/>
          <a:ext cx="1604047" cy="81542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Хотя в июне 2021 года президенты Таджикистана и Киргизии Эмомали </a:t>
          </a:r>
          <a:r>
            <a:rPr lang="ru-RU" sz="2000" kern="1200" dirty="0" err="1"/>
            <a:t>Рахмон</a:t>
          </a:r>
          <a:r>
            <a:rPr lang="ru-RU" sz="2000" kern="1200" dirty="0"/>
            <a:t> и </a:t>
          </a:r>
          <a:r>
            <a:rPr lang="ru-RU" sz="2000" kern="1200" dirty="0" err="1"/>
            <a:t>Садым</a:t>
          </a:r>
          <a:r>
            <a:rPr lang="ru-RU" sz="2000" kern="1200" dirty="0"/>
            <a:t> </a:t>
          </a:r>
          <a:r>
            <a:rPr lang="ru-RU" sz="2000" kern="1200" dirty="0" err="1"/>
            <a:t>Жапаров</a:t>
          </a:r>
          <a:r>
            <a:rPr lang="ru-RU" sz="2000" kern="1200" dirty="0"/>
            <a:t> договорились о делимитации и демаркации границы. Местные СМИ регулярно сообщали о конфликтах между жителями двух стран в районе поселка </a:t>
          </a:r>
          <a:r>
            <a:rPr lang="ru-RU" sz="2000" kern="1200" dirty="0" err="1"/>
            <a:t>Сомониён</a:t>
          </a:r>
          <a:r>
            <a:rPr lang="ru-RU" sz="2000" kern="1200" dirty="0"/>
            <a:t>. </a:t>
          </a:r>
        </a:p>
      </dsp:txBody>
      <dsp:txXfrm rot="-5400000">
        <a:off x="911774" y="2316629"/>
        <a:ext cx="8075950" cy="14474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7CEEA-DDAB-4D0A-8355-9496DB4B6DA1}">
      <dsp:nvSpPr>
        <dsp:cNvPr id="0" name=""/>
        <dsp:cNvSpPr/>
      </dsp:nvSpPr>
      <dsp:spPr>
        <a:xfrm rot="5400000">
          <a:off x="-297066" y="298938"/>
          <a:ext cx="1980446" cy="1386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 rot="-5400000">
        <a:off x="1" y="695027"/>
        <a:ext cx="1386312" cy="594134"/>
      </dsp:txXfrm>
    </dsp:sp>
    <dsp:sp modelId="{07DC7C44-3F80-4296-890C-09AAC32E2E6F}">
      <dsp:nvSpPr>
        <dsp:cNvPr id="0" name=""/>
        <dsp:cNvSpPr/>
      </dsp:nvSpPr>
      <dsp:spPr>
        <a:xfrm rot="5400000">
          <a:off x="4347667" y="-2959483"/>
          <a:ext cx="1287290" cy="7209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В январе этого года после боевых столкновений на границе Генеральный секретарь ОДКБ предложил помощь в решении конфликта на границе. </a:t>
          </a:r>
        </a:p>
      </dsp:txBody>
      <dsp:txXfrm rot="-5400000">
        <a:off x="1386313" y="64711"/>
        <a:ext cx="7147159" cy="1161610"/>
      </dsp:txXfrm>
    </dsp:sp>
    <dsp:sp modelId="{EBF49893-5748-4F39-9D04-49D3744B4DFE}">
      <dsp:nvSpPr>
        <dsp:cNvPr id="0" name=""/>
        <dsp:cNvSpPr/>
      </dsp:nvSpPr>
      <dsp:spPr>
        <a:xfrm rot="5400000">
          <a:off x="-297066" y="2088705"/>
          <a:ext cx="1980446" cy="1386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 rot="-5400000">
        <a:off x="1" y="2484794"/>
        <a:ext cx="1386312" cy="594134"/>
      </dsp:txXfrm>
    </dsp:sp>
    <dsp:sp modelId="{E1D01928-47FA-4D1B-AAD6-2A71FDE4A142}">
      <dsp:nvSpPr>
        <dsp:cNvPr id="0" name=""/>
        <dsp:cNvSpPr/>
      </dsp:nvSpPr>
      <dsp:spPr>
        <a:xfrm rot="5400000">
          <a:off x="4347667" y="-1169716"/>
          <a:ext cx="1287290" cy="7209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Однозначно по данному вопросу необходима помощь ОДКБ и России, как главного участника для мирного разрешения конфликта</a:t>
          </a:r>
        </a:p>
      </dsp:txBody>
      <dsp:txXfrm rot="-5400000">
        <a:off x="1386313" y="1854478"/>
        <a:ext cx="7147159" cy="1161610"/>
      </dsp:txXfrm>
    </dsp:sp>
    <dsp:sp modelId="{60AB27B2-FC34-406D-87AE-2CEAD8AE9027}">
      <dsp:nvSpPr>
        <dsp:cNvPr id="0" name=""/>
        <dsp:cNvSpPr/>
      </dsp:nvSpPr>
      <dsp:spPr>
        <a:xfrm rot="5400000">
          <a:off x="-297066" y="3878472"/>
          <a:ext cx="1980446" cy="1386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 rot="-5400000">
        <a:off x="1" y="4274561"/>
        <a:ext cx="1386312" cy="594134"/>
      </dsp:txXfrm>
    </dsp:sp>
    <dsp:sp modelId="{BA6BF87B-917F-45C6-AD39-3C9CF8C3EE26}">
      <dsp:nvSpPr>
        <dsp:cNvPr id="0" name=""/>
        <dsp:cNvSpPr/>
      </dsp:nvSpPr>
      <dsp:spPr>
        <a:xfrm rot="5400000">
          <a:off x="4347667" y="620050"/>
          <a:ext cx="1287290" cy="7209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Для создания благоприятной обстановки внутри организации и перспективной работы для решения актуальных задач.</a:t>
          </a:r>
        </a:p>
      </dsp:txBody>
      <dsp:txXfrm rot="-5400000">
        <a:off x="1386313" y="3644244"/>
        <a:ext cx="7147159" cy="1161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89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864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799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115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87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2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8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10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67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2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7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8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EF223-9572-469E-85FF-5560160A691E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BB975E-9ABF-4C59-B191-5E8FC192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terror.odkb-csto.org/" TargetMode="External"/><Relationship Id="rId2" Type="http://schemas.openxmlformats.org/officeDocument/2006/relationships/hyperlink" Target="https://rus.azattyk.org/a/3146451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5B6CE-E3FF-40FC-B0BA-3C5888E69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Роль России и ОДКБ в поддержании стабильности в Кыргызстане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660D85-9825-4619-9215-49DD86447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665068" cy="263132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Куренкеева</a:t>
            </a:r>
            <a:r>
              <a:rPr lang="ru-RU" b="1" dirty="0"/>
              <a:t> Амина </a:t>
            </a:r>
            <a:r>
              <a:rPr lang="ru-RU" b="1" dirty="0" err="1"/>
              <a:t>Суербековна</a:t>
            </a:r>
            <a:endParaRPr lang="ru-RU" dirty="0"/>
          </a:p>
          <a:p>
            <a:r>
              <a:rPr lang="ru-RU" dirty="0"/>
              <a:t>Санкт-Петербургский имени В.Б. Бобкова филиал Российской таможенной академии, студент 3 курса очная форма обучения, юридический факультет.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Научный руководитель:</a:t>
            </a:r>
            <a:endParaRPr lang="ru-RU" dirty="0"/>
          </a:p>
          <a:p>
            <a:r>
              <a:rPr lang="ru-RU" b="1" dirty="0" err="1"/>
              <a:t>Киченина</a:t>
            </a:r>
            <a:r>
              <a:rPr lang="ru-RU" b="1" dirty="0"/>
              <a:t> Виктория Сергеевна</a:t>
            </a:r>
            <a:endParaRPr lang="ru-RU" dirty="0"/>
          </a:p>
          <a:p>
            <a:r>
              <a:rPr lang="ru-RU" dirty="0" err="1"/>
              <a:t>к.ю.н</a:t>
            </a:r>
            <a:r>
              <a:rPr lang="ru-RU" dirty="0"/>
              <a:t> кафедры международно-правовых дисциплин </a:t>
            </a:r>
          </a:p>
          <a:p>
            <a:r>
              <a:rPr lang="ru-RU" dirty="0"/>
              <a:t>Санкт-Петербургский имени В.Б. Бобкова филиал Российской таможенной академии</a:t>
            </a:r>
          </a:p>
        </p:txBody>
      </p:sp>
    </p:spTree>
    <p:extLst>
      <p:ext uri="{BB962C8B-B14F-4D97-AF65-F5344CB8AC3E}">
        <p14:creationId xmlns:p14="http://schemas.microsoft.com/office/powerpoint/2010/main" val="85023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23998-E04D-4F9E-955D-CC3CB135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Важно отметить, возможность получения высшего военного образования за счет средств Российской Федерации для граждан Кыргызстана.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3F1DBA-16BE-49D7-B98E-D0F81F3B7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46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93543-F7D9-4936-A1AC-FD4C7764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Нельзя не отметить, что на территории Кыргызстана в </a:t>
            </a:r>
            <a:r>
              <a:rPr lang="ru-RU" dirty="0" err="1"/>
              <a:t>г.Кант</a:t>
            </a:r>
            <a:r>
              <a:rPr lang="ru-RU" dirty="0"/>
              <a:t> дислоцируется Объединенная российская военная база, которая является компонентом Коллективных сил быстрого реагирования государств-членов ОДКБ Центрально-Азиатского региона.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C8843-F71C-47F4-BF6C-F8738AD11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67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1917C-E77E-46F3-BB00-733A93AF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Перспективная работа – это объединение усилий в одном направлении.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FA1AC12-ADD9-4DC6-AF38-A2FA5D7A59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27598"/>
              </p:ext>
            </p:extLst>
          </p:nvPr>
        </p:nvGraphicFramePr>
        <p:xfrm>
          <a:off x="677863" y="2160588"/>
          <a:ext cx="9071048" cy="3916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70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E9BB7A1-E373-4A61-9609-CC6FBBB8B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999657"/>
              </p:ext>
            </p:extLst>
          </p:nvPr>
        </p:nvGraphicFramePr>
        <p:xfrm>
          <a:off x="677863" y="478302"/>
          <a:ext cx="8596312" cy="5563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63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95C33-807E-4407-A5F7-892F6D670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4481A-146F-4CF1-BE82-B532BEE12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Безопасность и стабильность в регионе связана, в том числе со здоровым социально-экономическим климатом. Ситуация, которая сложилась в данный момент в мире сильно сказывается на мировой экономике и состоянию граждан, а это может создать почву для увеличения наркоторговли и нелегальной миграции. Задача не только ОДКБ, но государств-участниц объединить свои силы для решения общих внешних проблем.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432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EE1CF-1783-4656-8C0A-D7CF5AD9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использованных источников</a:t>
            </a:r>
            <a:r>
              <a:rPr lang="en-US" b="1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A9E3BE-5F60-41F0-AA70-E8741C512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ОДКБ: </a:t>
            </a:r>
            <a:r>
              <a:rPr lang="ru-RU" dirty="0" err="1"/>
              <a:t>Жапаров</a:t>
            </a:r>
            <a:r>
              <a:rPr lang="ru-RU" dirty="0"/>
              <a:t> поднял проблему границ </a:t>
            </a:r>
            <a:r>
              <a:rPr lang="ru-RU" dirty="0">
                <a:hlinkClick r:id="rId2"/>
              </a:rPr>
              <a:t>https://rus.azattyk.org/a/31464515.html</a:t>
            </a:r>
            <a:endParaRPr lang="ru-RU" dirty="0"/>
          </a:p>
          <a:p>
            <a:pPr lvl="0"/>
            <a:r>
              <a:rPr lang="ru-RU" dirty="0"/>
              <a:t>Положения о Совете коллективной безопасности организации Договора о коллективной безопасности утверждено Решением Совета коллективной безопасности о Положениях об органах Организации Договора о коллективной безопасности от 28 апреля 2003 года  </a:t>
            </a:r>
            <a:r>
              <a:rPr lang="ru-RU" dirty="0">
                <a:hlinkClick r:id="rId3"/>
              </a:rPr>
              <a:t>https://antiterror.odkb-csto.org/</a:t>
            </a:r>
            <a:endParaRPr lang="ru-RU" dirty="0"/>
          </a:p>
          <a:p>
            <a:pPr lvl="0"/>
            <a:r>
              <a:rPr lang="ru-RU" dirty="0"/>
              <a:t>"Терроризму можно противостоять только сообща"﻿ - Генеральный секретарь ОДКБ о главной угрозе мировой стабильностиhttps://antiterror.odkb-csto.org/news/terrorizmu-mozhno-protivostoyat-tolko-soobshcha-generalnyy-sekretar-odkb-o-glavnoy-ugroze-mirovoy-st/#loaded</a:t>
            </a:r>
            <a:endParaRPr lang="ru-RU" b="1" dirty="0"/>
          </a:p>
          <a:p>
            <a:pPr lvl="0"/>
            <a:r>
              <a:rPr lang="ru-RU" dirty="0" err="1"/>
              <a:t>Нигматудлин</a:t>
            </a:r>
            <a:r>
              <a:rPr lang="ru-RU" dirty="0"/>
              <a:t> Р.В, </a:t>
            </a:r>
            <a:r>
              <a:rPr lang="ru-RU" dirty="0" err="1"/>
              <a:t>Букалерова</a:t>
            </a:r>
            <a:r>
              <a:rPr lang="ru-RU" dirty="0"/>
              <a:t> Л.А, </a:t>
            </a:r>
            <a:r>
              <a:rPr lang="ru-RU" dirty="0" err="1"/>
              <a:t>Бисярина</a:t>
            </a:r>
            <a:r>
              <a:rPr lang="ru-RU" dirty="0"/>
              <a:t> А.Н. Международно-правовые и уголовно-правовые аспекты противодействия торговле детьми: история и тенденции развития / Юридическая наука и практика: Вестник Нижегородской академии МВД </a:t>
            </a:r>
            <a:r>
              <a:rPr lang="ru-RU" dirty="0" err="1"/>
              <a:t>Роесии</a:t>
            </a:r>
            <a:r>
              <a:rPr lang="ru-RU" dirty="0"/>
              <a:t>. 2017. 4 (40). С. 175-180.</a:t>
            </a:r>
          </a:p>
          <a:p>
            <a:pPr lvl="0"/>
            <a:r>
              <a:rPr lang="ru-RU" dirty="0"/>
              <a:t>В Военной Академии Генштаба России проведены курсы ОДКБ https://odkb-csto.org/news/news_odkb/v-voennoy-akademii-genshtaba-rossii-provedeny-kursy-odkb/#loaded</a:t>
            </a:r>
          </a:p>
          <a:p>
            <a:pPr lvl="0"/>
            <a:r>
              <a:rPr lang="ru-RU" dirty="0"/>
              <a:t>Соглашением о подготовке военных кадров для государств – членов ОДКБ https://docs.cntd.ru/document/902116836</a:t>
            </a:r>
          </a:p>
          <a:p>
            <a:pPr lvl="0"/>
            <a:r>
              <a:rPr lang="ru-RU" dirty="0"/>
              <a:t>ОДКБ предложила Киргизии и Таджикистану помощь в решении конфликта на границе https://www.kommersant.ru/doc/5183582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258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37DB100-4F87-4B19-BE93-80982B9D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213" y="295783"/>
            <a:ext cx="4105682" cy="1082851"/>
          </a:xfrm>
        </p:spPr>
        <p:txBody>
          <a:bodyPr>
            <a:normAutofit/>
          </a:bodyPr>
          <a:lstStyle/>
          <a:p>
            <a:r>
              <a:rPr lang="ru-RU" sz="3600" dirty="0"/>
              <a:t>Введение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D21328F-6890-4B8E-B4C4-178F5B433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3603" y="1918939"/>
            <a:ext cx="4991948" cy="4144236"/>
          </a:xfrm>
        </p:spPr>
        <p:txBody>
          <a:bodyPr>
            <a:noAutofit/>
          </a:bodyPr>
          <a:lstStyle/>
          <a:p>
            <a:r>
              <a:rPr lang="ru-RU" sz="2000" dirty="0"/>
              <a:t>«Мы придаем особое значение сотрудничеству государств-членов в рамках ОДКБ как гаранту безопасности в регионе. Нынешняя непредсказуемая военно-политическая обстановка в регионе вызывает большую обеспокоенность и требует тесного взаимодействия. Со своей стороны мы готовы и призываем все государства Организации продолжать совместную работу исключительно в духе взаимной поддержки». </a:t>
            </a:r>
          </a:p>
        </p:txBody>
      </p:sp>
      <p:pic>
        <p:nvPicPr>
          <p:cNvPr id="20" name="Объект 19">
            <a:extLst>
              <a:ext uri="{FF2B5EF4-FFF2-40B4-BE49-F238E27FC236}">
                <a16:creationId xmlns:a16="http://schemas.microsoft.com/office/drawing/2014/main" id="{DFBB410B-2DCC-494D-8318-DC8640B16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973" y="1918939"/>
            <a:ext cx="5504754" cy="3430780"/>
          </a:xfr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C7C0036-50BE-4018-A38C-26F65A738A88}"/>
              </a:ext>
            </a:extLst>
          </p:cNvPr>
          <p:cNvSpPr/>
          <p:nvPr/>
        </p:nvSpPr>
        <p:spPr>
          <a:xfrm>
            <a:off x="3235973" y="57756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Президент Кыргызской Республики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Садыр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Нургожоевич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Жапаров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22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CDEC2-5107-434B-AB1D-5CF4C2A9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задачи работы ОДКБ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8F873-24CF-4192-8762-50BECDE1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8220"/>
            <a:ext cx="8596668" cy="3880773"/>
          </a:xfrm>
        </p:spPr>
        <p:txBody>
          <a:bodyPr/>
          <a:lstStyle/>
          <a:p>
            <a:r>
              <a:rPr lang="ru-RU" dirty="0"/>
              <a:t>ч.4 п.4.5.  Положения о Совете коллективной безопасности организации Договора о коллективной безопасности являются</a:t>
            </a:r>
            <a:r>
              <a:rPr lang="en-US" dirty="0"/>
              <a:t>:</a:t>
            </a:r>
            <a:r>
              <a:rPr lang="ru-RU" dirty="0"/>
              <a:t>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8483266-92A7-4ED5-8156-ED9A5CCE87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0162117"/>
              </p:ext>
            </p:extLst>
          </p:nvPr>
        </p:nvGraphicFramePr>
        <p:xfrm>
          <a:off x="677334" y="2630658"/>
          <a:ext cx="8966851" cy="336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883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AADCC-8EC1-4314-85D8-33F8AC84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Борьба с терроризмом и экстремизмом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93F79A7-B113-48CB-B416-F55F4F97B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99226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25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AF2C0-CAD6-45F3-A89F-A2DFE79C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Противодействие незаконному обороту наркотиков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CC799-94CB-4F5F-B75F-B68DCE26C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97222"/>
            <a:ext cx="8596668" cy="13208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Проводятся тактико-специальные учения с подразделениями специального назначения антинаркотических служб и органов внутренних дел, выделенными в состав КСОР ОДКБ под условным наименованием «Гром».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E7CC95F-F83A-4F83-8414-517EB6C3EEE5}"/>
              </a:ext>
            </a:extLst>
          </p:cNvPr>
          <p:cNvSpPr/>
          <p:nvPr/>
        </p:nvSpPr>
        <p:spPr>
          <a:xfrm>
            <a:off x="3178002" y="4247331"/>
            <a:ext cx="6096000" cy="6704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Предотвращение ввоза на территорию страны наркотических средств во многом именно их заслуга.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A1D88BF3-4E4C-4CD3-AF3C-66D4ED0F0825}"/>
              </a:ext>
            </a:extLst>
          </p:cNvPr>
          <p:cNvSpPr/>
          <p:nvPr/>
        </p:nvSpPr>
        <p:spPr>
          <a:xfrm>
            <a:off x="5331655" y="3384845"/>
            <a:ext cx="365760" cy="765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63CED-4532-4862-BE71-709EAB29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Противодействие незаконной миграции и торговле людьми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52DF3C-F71B-49A0-A793-591EC3E33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77" y="2308084"/>
            <a:ext cx="4527712" cy="3880773"/>
          </a:xfrm>
        </p:spPr>
        <p:txBody>
          <a:bodyPr>
            <a:normAutofit/>
          </a:bodyPr>
          <a:lstStyle/>
          <a:p>
            <a:r>
              <a:rPr lang="ru-RU" sz="2000" dirty="0"/>
              <a:t>«Иностранные боевики-террористы для своей легализации используют поддельные документы, в изготовлении которых им оказывают помощь местные организованные криминальные сообщества».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791810-C57D-45D5-8ACC-32DD2A5E0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413" y="1930400"/>
            <a:ext cx="4775283" cy="373327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8B4F29-63F9-410F-8C6C-63A37447517B}"/>
              </a:ext>
            </a:extLst>
          </p:cNvPr>
          <p:cNvSpPr/>
          <p:nvPr/>
        </p:nvSpPr>
        <p:spPr>
          <a:xfrm>
            <a:off x="3336733" y="6004191"/>
            <a:ext cx="6055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Генеральный секретарь ОДКБ Станислав Васильевич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2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A5423-7436-4022-AFCA-16B88E72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333636-9922-4BCB-803B-EE5B4C934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r>
              <a:rPr lang="ru-RU" dirty="0"/>
              <a:t>Согласно исследованию Международной организации по миграции «Масштабы торговли людьми в Центральной Азии», средний показатель числа жертв торговли людьми, на примере Киргизии 1 тыс. семей составляет 35. Зафиксированы факты продажи детей молодыми матерями за сумму от 2,7 тыс. до 13 тыс. </a:t>
            </a:r>
            <a:r>
              <a:rPr lang="ru-RU" dirty="0" err="1"/>
              <a:t>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60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768BA-A07A-41AE-989E-7E93882D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Безопасность информационного пространства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277352F-2A7D-4648-8A7F-843DC0D7B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045435"/>
              </p:ext>
            </p:extLst>
          </p:nvPr>
        </p:nvGraphicFramePr>
        <p:xfrm>
          <a:off x="677862" y="2160588"/>
          <a:ext cx="9296131" cy="4423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52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28BB9-C718-4A05-A366-49B1E57D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Военное обучение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F6F0156-F33F-4D89-9F37-3578E404F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079898"/>
              </p:ext>
            </p:extLst>
          </p:nvPr>
        </p:nvGraphicFramePr>
        <p:xfrm>
          <a:off x="874811" y="1794828"/>
          <a:ext cx="9704094" cy="431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2950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711</Words>
  <Application>Microsoft Office PowerPoint</Application>
  <PresentationFormat>Широкоэкранный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Аспект</vt:lpstr>
      <vt:lpstr>Роль России и ОДКБ в поддержании стабильности в Кыргызстане</vt:lpstr>
      <vt:lpstr>Введение</vt:lpstr>
      <vt:lpstr>Основные задачи работы ОДКБ</vt:lpstr>
      <vt:lpstr>Борьба с терроризмом и экстремизмом</vt:lpstr>
      <vt:lpstr>Противодействие незаконному обороту наркотиков</vt:lpstr>
      <vt:lpstr>Противодействие незаконной миграции и торговле людьми</vt:lpstr>
      <vt:lpstr>Презентация PowerPoint</vt:lpstr>
      <vt:lpstr>Безопасность информационного пространства</vt:lpstr>
      <vt:lpstr>Военное обучение</vt:lpstr>
      <vt:lpstr>Важно отметить, возможность получения высшего военного образования за счет средств Российской Федерации для граждан Кыргызстана. </vt:lpstr>
      <vt:lpstr>Нельзя не отметить, что на территории Кыргызстана в г.Кант дислоцируется Объединенная российская военная база, которая является компонентом Коллективных сил быстрого реагирования государств-членов ОДКБ Центрально-Азиатского региона. </vt:lpstr>
      <vt:lpstr>Перспективная работа – это объединение усилий в одном направлении.</vt:lpstr>
      <vt:lpstr>Презентация PowerPoint</vt:lpstr>
      <vt:lpstr>Заключение</vt:lpstr>
      <vt:lpstr>Список использованных источников: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Amina Kurenkeeva</dc:creator>
  <cp:lastModifiedBy>Amina Kurenkeeva</cp:lastModifiedBy>
  <cp:revision>10</cp:revision>
  <dcterms:created xsi:type="dcterms:W3CDTF">2022-03-14T21:02:57Z</dcterms:created>
  <dcterms:modified xsi:type="dcterms:W3CDTF">2022-03-15T14:11:12Z</dcterms:modified>
</cp:coreProperties>
</file>