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4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528392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pPr marL="742950" indent="-742950">
              <a:buAutoNum type="arabicParenR"/>
            </a:pPr>
            <a:r>
              <a:rPr lang="ru-RU" sz="3600" b="1" dirty="0" smtClean="0"/>
              <a:t>Избирательная система</a:t>
            </a:r>
          </a:p>
          <a:p>
            <a:pPr marL="742950" indent="-742950">
              <a:buAutoNum type="arabicParenR"/>
            </a:pPr>
            <a:r>
              <a:rPr lang="ru-RU" sz="3600" b="1" dirty="0" smtClean="0"/>
              <a:t>Политический плюрализм</a:t>
            </a:r>
          </a:p>
          <a:p>
            <a:pPr marL="742950" indent="-742950">
              <a:buAutoNum type="arabicParenR"/>
            </a:pPr>
            <a:r>
              <a:rPr lang="ru-RU" sz="3600" b="1" dirty="0" smtClean="0"/>
              <a:t>Разделение властей</a:t>
            </a:r>
          </a:p>
          <a:p>
            <a:pPr marL="742950" indent="-742950">
              <a:buAutoNum type="arabicParenR"/>
            </a:pPr>
            <a:r>
              <a:rPr lang="ru-RU" sz="3600" b="1" dirty="0" smtClean="0"/>
              <a:t>Гласность и СМИ</a:t>
            </a:r>
          </a:p>
          <a:p>
            <a:pPr marL="742950" indent="-742950">
              <a:buAutoNum type="arabicParenR"/>
            </a:pPr>
            <a:r>
              <a:rPr lang="ru-RU" sz="3600" b="1" dirty="0" smtClean="0"/>
              <a:t>Гражданское общество</a:t>
            </a:r>
          </a:p>
          <a:p>
            <a:endParaRPr lang="ru-RU" sz="3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/>
          <a:lstStyle/>
          <a:p>
            <a:r>
              <a:rPr lang="ru-RU" dirty="0" smtClean="0"/>
              <a:t>Анализ демократичности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41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581128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Критерии для </a:t>
            </a:r>
            <a:r>
              <a:rPr lang="ru-RU" sz="2800" b="1" u="sng" dirty="0"/>
              <a:t>анализа:</a:t>
            </a:r>
            <a:br>
              <a:rPr lang="ru-RU" sz="2800" b="1" u="sng" dirty="0"/>
            </a:br>
            <a:r>
              <a:rPr lang="ru-RU" sz="2800" dirty="0" smtClean="0"/>
              <a:t>- Рейтинг </a:t>
            </a:r>
            <a:r>
              <a:rPr lang="ru-RU" sz="2800" dirty="0" err="1"/>
              <a:t>Freedom</a:t>
            </a:r>
            <a:r>
              <a:rPr lang="ru-RU" sz="2800" dirty="0"/>
              <a:t> </a:t>
            </a:r>
            <a:r>
              <a:rPr lang="ru-RU" sz="2800" dirty="0" err="1"/>
              <a:t>House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(по 100 балльной шкале);</a:t>
            </a:r>
            <a:br>
              <a:rPr lang="ru-RU" sz="2800" dirty="0"/>
            </a:br>
            <a:r>
              <a:rPr lang="ru-RU" sz="2800" dirty="0"/>
              <a:t>-Несоответствие критериям</a:t>
            </a:r>
            <a:br>
              <a:rPr lang="ru-RU" sz="2800" dirty="0"/>
            </a:br>
            <a:r>
              <a:rPr lang="ru-RU" sz="2800" dirty="0"/>
              <a:t>демократии (по 5 балльной шкале) в результате </a:t>
            </a:r>
            <a:r>
              <a:rPr lang="ru-RU" sz="2800" dirty="0" smtClean="0"/>
              <a:t>анализа;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-Фактор </a:t>
            </a:r>
            <a:r>
              <a:rPr lang="ru-RU" sz="2800" dirty="0"/>
              <a:t>взаимодействия с США;</a:t>
            </a:r>
            <a:br>
              <a:rPr lang="ru-RU" sz="2800" dirty="0"/>
            </a:br>
            <a:r>
              <a:rPr lang="ru-RU" sz="2800" dirty="0"/>
              <a:t>-Критика со стороны США, </a:t>
            </a:r>
            <a:br>
              <a:rPr lang="ru-RU" sz="2800" dirty="0"/>
            </a:br>
            <a:r>
              <a:rPr lang="ru-RU" sz="2800" dirty="0"/>
              <a:t>влияние США</a:t>
            </a:r>
            <a:br>
              <a:rPr lang="ru-RU" sz="2800" dirty="0"/>
            </a:br>
            <a:r>
              <a:rPr lang="ru-RU" sz="2800" dirty="0"/>
              <a:t>(</a:t>
            </a:r>
            <a:r>
              <a:rPr lang="ru-RU" sz="2800" dirty="0" smtClean="0"/>
              <a:t>5 балльная </a:t>
            </a:r>
            <a:r>
              <a:rPr lang="ru-RU" sz="2800" dirty="0"/>
              <a:t>шкала</a:t>
            </a:r>
            <a:r>
              <a:rPr lang="ru-RU" sz="2800" dirty="0" smtClean="0"/>
              <a:t>).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2102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9396413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9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9734"/>
            <a:ext cx="9396413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732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94359"/>
            <a:ext cx="9396413" cy="352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170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6145"/>
            <a:ext cx="9396413" cy="584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97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9396413" cy="464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29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84129"/>
            <a:ext cx="9396413" cy="189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967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65" y="1412776"/>
            <a:ext cx="9396413" cy="465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655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</TotalTime>
  <Words>17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Волна</vt:lpstr>
      <vt:lpstr>Воздушный поток</vt:lpstr>
      <vt:lpstr>Анализ демократичности</vt:lpstr>
      <vt:lpstr>Критерии для анализа: - Рейтинг Freedom House (по 100 балльной шкале); -Несоответствие критериям демократии (по 5 балльной шкале) в результате анализа; -Фактор взаимодействия с США; -Критика со стороны США,  влияние США (5 балльная шкала).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демократичности</dc:title>
  <dc:creator>Наталья</dc:creator>
  <cp:lastModifiedBy>Наталья</cp:lastModifiedBy>
  <cp:revision>4</cp:revision>
  <dcterms:created xsi:type="dcterms:W3CDTF">2018-04-24T20:17:30Z</dcterms:created>
  <dcterms:modified xsi:type="dcterms:W3CDTF">2018-04-24T20:34:56Z</dcterms:modified>
</cp:coreProperties>
</file>